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0" r:id="rId2"/>
    <p:sldId id="451" r:id="rId3"/>
    <p:sldId id="449" r:id="rId4"/>
    <p:sldId id="450" r:id="rId5"/>
    <p:sldId id="405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A3A3A"/>
    <a:srgbClr val="E1E1E1"/>
    <a:srgbClr val="EBF6CC"/>
    <a:srgbClr val="A33A29"/>
    <a:srgbClr val="EFA625"/>
    <a:srgbClr val="F49E95"/>
    <a:srgbClr val="94D6DA"/>
    <a:srgbClr val="00ADBB"/>
    <a:srgbClr val="C8E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 autoAdjust="0"/>
    <p:restoredTop sz="94530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26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B0135-9387-6846-AC3D-84989D2BB936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25E05-741B-4346-8B23-4F18ECAC8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con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3990414"/>
            <a:ext cx="9144000" cy="286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468001" y="3346298"/>
            <a:ext cx="6883504" cy="346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  <a:endParaRPr lang="de-DE" dirty="0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3528000"/>
            <a:ext cx="6055224" cy="3600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charset="0"/>
              <a:buNone/>
              <a:defRPr sz="19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Expertengremium aktiver Schallschutz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4248000"/>
            <a:ext cx="6055224" cy="180841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charset="0"/>
              <a:buNone/>
              <a:defRPr sz="4000" baseline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Headline Folientitel</a:t>
            </a:r>
            <a:br>
              <a:rPr lang="de-DE" dirty="0"/>
            </a:br>
            <a:r>
              <a:rPr lang="de-DE" dirty="0"/>
              <a:t>mit ein bis zwei Zeilen</a:t>
            </a:r>
            <a:br>
              <a:rPr lang="de-DE" dirty="0"/>
            </a:br>
            <a:r>
              <a:rPr lang="de-DE" dirty="0"/>
              <a:t>maximal dreizeilig</a:t>
            </a:r>
          </a:p>
        </p:txBody>
      </p:sp>
      <p:cxnSp>
        <p:nvCxnSpPr>
          <p:cNvPr id="28" name="Gerade Verbindung 27"/>
          <p:cNvCxnSpPr/>
          <p:nvPr userDrawn="1"/>
        </p:nvCxnSpPr>
        <p:spPr>
          <a:xfrm>
            <a:off x="864000" y="3960000"/>
            <a:ext cx="6055224" cy="0"/>
          </a:xfrm>
          <a:prstGeom prst="line">
            <a:avLst/>
          </a:prstGeom>
          <a:ln w="38100">
            <a:solidFill>
              <a:srgbClr val="00A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29"/>
          <p:cNvSpPr>
            <a:spLocks noGrp="1"/>
          </p:cNvSpPr>
          <p:nvPr>
            <p:ph type="pic" sz="quarter" idx="17"/>
          </p:nvPr>
        </p:nvSpPr>
        <p:spPr>
          <a:xfrm>
            <a:off x="-22331" y="-12910"/>
            <a:ext cx="9183738" cy="3913126"/>
          </a:xfrm>
          <a:custGeom>
            <a:avLst/>
            <a:gdLst>
              <a:gd name="connsiteX0" fmla="*/ 0 w 9144000"/>
              <a:gd name="connsiteY0" fmla="*/ 0 h 3990975"/>
              <a:gd name="connsiteX1" fmla="*/ 9144000 w 9144000"/>
              <a:gd name="connsiteY1" fmla="*/ 0 h 3990975"/>
              <a:gd name="connsiteX2" fmla="*/ 9144000 w 9144000"/>
              <a:gd name="connsiteY2" fmla="*/ 3990975 h 3990975"/>
              <a:gd name="connsiteX3" fmla="*/ 0 w 9144000"/>
              <a:gd name="connsiteY3" fmla="*/ 3990975 h 3990975"/>
              <a:gd name="connsiteX4" fmla="*/ 0 w 9144000"/>
              <a:gd name="connsiteY4" fmla="*/ 0 h 3990975"/>
              <a:gd name="connsiteX0" fmla="*/ 0 w 9144000"/>
              <a:gd name="connsiteY0" fmla="*/ 0 h 3993160"/>
              <a:gd name="connsiteX1" fmla="*/ 9144000 w 9144000"/>
              <a:gd name="connsiteY1" fmla="*/ 0 h 3993160"/>
              <a:gd name="connsiteX2" fmla="*/ 9144000 w 9144000"/>
              <a:gd name="connsiteY2" fmla="*/ 3990975 h 3993160"/>
              <a:gd name="connsiteX3" fmla="*/ 461394 w 9144000"/>
              <a:gd name="connsiteY3" fmla="*/ 3993160 h 3993160"/>
              <a:gd name="connsiteX4" fmla="*/ 0 w 9144000"/>
              <a:gd name="connsiteY4" fmla="*/ 3990975 h 3993160"/>
              <a:gd name="connsiteX5" fmla="*/ 0 w 9144000"/>
              <a:gd name="connsiteY5" fmla="*/ 0 h 3993160"/>
              <a:gd name="connsiteX0" fmla="*/ 0 w 9144000"/>
              <a:gd name="connsiteY0" fmla="*/ 0 h 4001548"/>
              <a:gd name="connsiteX1" fmla="*/ 9144000 w 9144000"/>
              <a:gd name="connsiteY1" fmla="*/ 0 h 4001548"/>
              <a:gd name="connsiteX2" fmla="*/ 9144000 w 9144000"/>
              <a:gd name="connsiteY2" fmla="*/ 3990975 h 4001548"/>
              <a:gd name="connsiteX3" fmla="*/ 7784983 w 9144000"/>
              <a:gd name="connsiteY3" fmla="*/ 4001548 h 4001548"/>
              <a:gd name="connsiteX4" fmla="*/ 461394 w 9144000"/>
              <a:gd name="connsiteY4" fmla="*/ 3993160 h 4001548"/>
              <a:gd name="connsiteX5" fmla="*/ 0 w 9144000"/>
              <a:gd name="connsiteY5" fmla="*/ 3990975 h 4001548"/>
              <a:gd name="connsiteX6" fmla="*/ 0 w 9144000"/>
              <a:gd name="connsiteY6" fmla="*/ 0 h 4001548"/>
              <a:gd name="connsiteX0" fmla="*/ 0 w 9144000"/>
              <a:gd name="connsiteY0" fmla="*/ 0 h 4001548"/>
              <a:gd name="connsiteX1" fmla="*/ 9144000 w 9144000"/>
              <a:gd name="connsiteY1" fmla="*/ 0 h 4001548"/>
              <a:gd name="connsiteX2" fmla="*/ 9144000 w 9144000"/>
              <a:gd name="connsiteY2" fmla="*/ 3990975 h 4001548"/>
              <a:gd name="connsiteX3" fmla="*/ 7784983 w 9144000"/>
              <a:gd name="connsiteY3" fmla="*/ 4001548 h 4001548"/>
              <a:gd name="connsiteX4" fmla="*/ 6962862 w 9144000"/>
              <a:gd name="connsiteY4" fmla="*/ 4001548 h 4001548"/>
              <a:gd name="connsiteX5" fmla="*/ 461394 w 9144000"/>
              <a:gd name="connsiteY5" fmla="*/ 3993160 h 4001548"/>
              <a:gd name="connsiteX6" fmla="*/ 0 w 9144000"/>
              <a:gd name="connsiteY6" fmla="*/ 3990975 h 4001548"/>
              <a:gd name="connsiteX7" fmla="*/ 0 w 9144000"/>
              <a:gd name="connsiteY7" fmla="*/ 0 h 4001548"/>
              <a:gd name="connsiteX0" fmla="*/ 0 w 9144000"/>
              <a:gd name="connsiteY0" fmla="*/ 0 h 4001548"/>
              <a:gd name="connsiteX1" fmla="*/ 9144000 w 9144000"/>
              <a:gd name="connsiteY1" fmla="*/ 0 h 4001548"/>
              <a:gd name="connsiteX2" fmla="*/ 9144000 w 9144000"/>
              <a:gd name="connsiteY2" fmla="*/ 3990975 h 4001548"/>
              <a:gd name="connsiteX3" fmla="*/ 7784983 w 9144000"/>
              <a:gd name="connsiteY3" fmla="*/ 4001548 h 4001548"/>
              <a:gd name="connsiteX4" fmla="*/ 7784983 w 9144000"/>
              <a:gd name="connsiteY4" fmla="*/ 3053592 h 4001548"/>
              <a:gd name="connsiteX5" fmla="*/ 461394 w 9144000"/>
              <a:gd name="connsiteY5" fmla="*/ 3993160 h 4001548"/>
              <a:gd name="connsiteX6" fmla="*/ 0 w 9144000"/>
              <a:gd name="connsiteY6" fmla="*/ 3990975 h 4001548"/>
              <a:gd name="connsiteX7" fmla="*/ 0 w 9144000"/>
              <a:gd name="connsiteY7" fmla="*/ 0 h 4001548"/>
              <a:gd name="connsiteX0" fmla="*/ 0 w 9144000"/>
              <a:gd name="connsiteY0" fmla="*/ 0 h 4001548"/>
              <a:gd name="connsiteX1" fmla="*/ 9144000 w 9144000"/>
              <a:gd name="connsiteY1" fmla="*/ 0 h 4001548"/>
              <a:gd name="connsiteX2" fmla="*/ 9144000 w 9144000"/>
              <a:gd name="connsiteY2" fmla="*/ 3990975 h 4001548"/>
              <a:gd name="connsiteX3" fmla="*/ 7784983 w 9144000"/>
              <a:gd name="connsiteY3" fmla="*/ 4001548 h 4001548"/>
              <a:gd name="connsiteX4" fmla="*/ 7784983 w 9144000"/>
              <a:gd name="connsiteY4" fmla="*/ 3053592 h 4001548"/>
              <a:gd name="connsiteX5" fmla="*/ 2986481 w 9144000"/>
              <a:gd name="connsiteY5" fmla="*/ 3657599 h 4001548"/>
              <a:gd name="connsiteX6" fmla="*/ 461394 w 9144000"/>
              <a:gd name="connsiteY6" fmla="*/ 3993160 h 4001548"/>
              <a:gd name="connsiteX7" fmla="*/ 0 w 9144000"/>
              <a:gd name="connsiteY7" fmla="*/ 3990975 h 4001548"/>
              <a:gd name="connsiteX8" fmla="*/ 0 w 9144000"/>
              <a:gd name="connsiteY8" fmla="*/ 0 h 4001548"/>
              <a:gd name="connsiteX0" fmla="*/ 0 w 9144000"/>
              <a:gd name="connsiteY0" fmla="*/ 0 h 4001548"/>
              <a:gd name="connsiteX1" fmla="*/ 9144000 w 9144000"/>
              <a:gd name="connsiteY1" fmla="*/ 0 h 4001548"/>
              <a:gd name="connsiteX2" fmla="*/ 9144000 w 9144000"/>
              <a:gd name="connsiteY2" fmla="*/ 3990975 h 4001548"/>
              <a:gd name="connsiteX3" fmla="*/ 7784983 w 9144000"/>
              <a:gd name="connsiteY3" fmla="*/ 4001548 h 4001548"/>
              <a:gd name="connsiteX4" fmla="*/ 7784983 w 9144000"/>
              <a:gd name="connsiteY4" fmla="*/ 3053592 h 4001548"/>
              <a:gd name="connsiteX5" fmla="*/ 461394 w 9144000"/>
              <a:gd name="connsiteY5" fmla="*/ 3045203 h 4001548"/>
              <a:gd name="connsiteX6" fmla="*/ 461394 w 9144000"/>
              <a:gd name="connsiteY6" fmla="*/ 3993160 h 4001548"/>
              <a:gd name="connsiteX7" fmla="*/ 0 w 9144000"/>
              <a:gd name="connsiteY7" fmla="*/ 3990975 h 4001548"/>
              <a:gd name="connsiteX8" fmla="*/ 0 w 9144000"/>
              <a:gd name="connsiteY8" fmla="*/ 0 h 4001548"/>
              <a:gd name="connsiteX0" fmla="*/ 0 w 9144000"/>
              <a:gd name="connsiteY0" fmla="*/ 0 h 4907559"/>
              <a:gd name="connsiteX1" fmla="*/ 9144000 w 9144000"/>
              <a:gd name="connsiteY1" fmla="*/ 0 h 4907559"/>
              <a:gd name="connsiteX2" fmla="*/ 9144000 w 9144000"/>
              <a:gd name="connsiteY2" fmla="*/ 3990975 h 4907559"/>
              <a:gd name="connsiteX3" fmla="*/ 7784983 w 9144000"/>
              <a:gd name="connsiteY3" fmla="*/ 4907559 h 4907559"/>
              <a:gd name="connsiteX4" fmla="*/ 7784983 w 9144000"/>
              <a:gd name="connsiteY4" fmla="*/ 3053592 h 4907559"/>
              <a:gd name="connsiteX5" fmla="*/ 461394 w 9144000"/>
              <a:gd name="connsiteY5" fmla="*/ 3045203 h 4907559"/>
              <a:gd name="connsiteX6" fmla="*/ 461394 w 9144000"/>
              <a:gd name="connsiteY6" fmla="*/ 3993160 h 4907559"/>
              <a:gd name="connsiteX7" fmla="*/ 0 w 9144000"/>
              <a:gd name="connsiteY7" fmla="*/ 3990975 h 4907559"/>
              <a:gd name="connsiteX8" fmla="*/ 0 w 9144000"/>
              <a:gd name="connsiteY8" fmla="*/ 0 h 4907559"/>
              <a:gd name="connsiteX0" fmla="*/ 0 w 9144000"/>
              <a:gd name="connsiteY0" fmla="*/ 0 h 4001548"/>
              <a:gd name="connsiteX1" fmla="*/ 9144000 w 9144000"/>
              <a:gd name="connsiteY1" fmla="*/ 0 h 4001548"/>
              <a:gd name="connsiteX2" fmla="*/ 9144000 w 9144000"/>
              <a:gd name="connsiteY2" fmla="*/ 3990975 h 4001548"/>
              <a:gd name="connsiteX3" fmla="*/ 7793372 w 9144000"/>
              <a:gd name="connsiteY3" fmla="*/ 4001548 h 4001548"/>
              <a:gd name="connsiteX4" fmla="*/ 7784983 w 9144000"/>
              <a:gd name="connsiteY4" fmla="*/ 3053592 h 4001548"/>
              <a:gd name="connsiteX5" fmla="*/ 461394 w 9144000"/>
              <a:gd name="connsiteY5" fmla="*/ 3045203 h 4001548"/>
              <a:gd name="connsiteX6" fmla="*/ 461394 w 9144000"/>
              <a:gd name="connsiteY6" fmla="*/ 3993160 h 4001548"/>
              <a:gd name="connsiteX7" fmla="*/ 0 w 9144000"/>
              <a:gd name="connsiteY7" fmla="*/ 3990975 h 4001548"/>
              <a:gd name="connsiteX8" fmla="*/ 0 w 9144000"/>
              <a:gd name="connsiteY8" fmla="*/ 0 h 4001548"/>
              <a:gd name="connsiteX0" fmla="*/ 0 w 9144000"/>
              <a:gd name="connsiteY0" fmla="*/ 0 h 4344448"/>
              <a:gd name="connsiteX1" fmla="*/ 9144000 w 9144000"/>
              <a:gd name="connsiteY1" fmla="*/ 0 h 4344448"/>
              <a:gd name="connsiteX2" fmla="*/ 9144000 w 9144000"/>
              <a:gd name="connsiteY2" fmla="*/ 3990975 h 4344448"/>
              <a:gd name="connsiteX3" fmla="*/ 7803763 w 9144000"/>
              <a:gd name="connsiteY3" fmla="*/ 4344448 h 4344448"/>
              <a:gd name="connsiteX4" fmla="*/ 7784983 w 9144000"/>
              <a:gd name="connsiteY4" fmla="*/ 3053592 h 4344448"/>
              <a:gd name="connsiteX5" fmla="*/ 461394 w 9144000"/>
              <a:gd name="connsiteY5" fmla="*/ 3045203 h 4344448"/>
              <a:gd name="connsiteX6" fmla="*/ 461394 w 9144000"/>
              <a:gd name="connsiteY6" fmla="*/ 3993160 h 4344448"/>
              <a:gd name="connsiteX7" fmla="*/ 0 w 9144000"/>
              <a:gd name="connsiteY7" fmla="*/ 3990975 h 4344448"/>
              <a:gd name="connsiteX8" fmla="*/ 0 w 9144000"/>
              <a:gd name="connsiteY8" fmla="*/ 0 h 4344448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990975 h 3996352"/>
              <a:gd name="connsiteX3" fmla="*/ 7793372 w 9144000"/>
              <a:gd name="connsiteY3" fmla="*/ 3996352 h 3996352"/>
              <a:gd name="connsiteX4" fmla="*/ 7784983 w 9144000"/>
              <a:gd name="connsiteY4" fmla="*/ 3053592 h 3996352"/>
              <a:gd name="connsiteX5" fmla="*/ 461394 w 9144000"/>
              <a:gd name="connsiteY5" fmla="*/ 3045203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990975 h 3996352"/>
              <a:gd name="connsiteX3" fmla="*/ 7793372 w 9144000"/>
              <a:gd name="connsiteY3" fmla="*/ 3996352 h 3996352"/>
              <a:gd name="connsiteX4" fmla="*/ 7784983 w 9144000"/>
              <a:gd name="connsiteY4" fmla="*/ 3053592 h 3996352"/>
              <a:gd name="connsiteX5" fmla="*/ 467410 w 9144000"/>
              <a:gd name="connsiteY5" fmla="*/ 2040566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990975 h 3996352"/>
              <a:gd name="connsiteX3" fmla="*/ 7793372 w 9144000"/>
              <a:gd name="connsiteY3" fmla="*/ 3996352 h 3996352"/>
              <a:gd name="connsiteX4" fmla="*/ 7784983 w 9144000"/>
              <a:gd name="connsiteY4" fmla="*/ 3053592 h 3996352"/>
              <a:gd name="connsiteX5" fmla="*/ 461394 w 9144000"/>
              <a:gd name="connsiteY5" fmla="*/ 3069266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990975 h 3996352"/>
              <a:gd name="connsiteX3" fmla="*/ 7793372 w 9144000"/>
              <a:gd name="connsiteY3" fmla="*/ 3996352 h 3996352"/>
              <a:gd name="connsiteX4" fmla="*/ 7803030 w 9144000"/>
              <a:gd name="connsiteY4" fmla="*/ 3077655 h 3996352"/>
              <a:gd name="connsiteX5" fmla="*/ 461394 w 9144000"/>
              <a:gd name="connsiteY5" fmla="*/ 3069266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990975 h 3996352"/>
              <a:gd name="connsiteX3" fmla="*/ 7793372 w 9144000"/>
              <a:gd name="connsiteY3" fmla="*/ 3996352 h 3996352"/>
              <a:gd name="connsiteX4" fmla="*/ 7803030 w 9144000"/>
              <a:gd name="connsiteY4" fmla="*/ 3065623 h 3996352"/>
              <a:gd name="connsiteX5" fmla="*/ 461394 w 9144000"/>
              <a:gd name="connsiteY5" fmla="*/ 3069266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990975 h 3996352"/>
              <a:gd name="connsiteX3" fmla="*/ 7811420 w 9144000"/>
              <a:gd name="connsiteY3" fmla="*/ 3996352 h 3996352"/>
              <a:gd name="connsiteX4" fmla="*/ 7803030 w 9144000"/>
              <a:gd name="connsiteY4" fmla="*/ 3065623 h 3996352"/>
              <a:gd name="connsiteX5" fmla="*/ 461394 w 9144000"/>
              <a:gd name="connsiteY5" fmla="*/ 3069266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990975 h 3996352"/>
              <a:gd name="connsiteX3" fmla="*/ 7805404 w 9144000"/>
              <a:gd name="connsiteY3" fmla="*/ 3996352 h 3996352"/>
              <a:gd name="connsiteX4" fmla="*/ 7803030 w 9144000"/>
              <a:gd name="connsiteY4" fmla="*/ 3065623 h 3996352"/>
              <a:gd name="connsiteX5" fmla="*/ 461394 w 9144000"/>
              <a:gd name="connsiteY5" fmla="*/ 3069266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6352"/>
              <a:gd name="connsiteX1" fmla="*/ 9144000 w 9144000"/>
              <a:gd name="connsiteY1" fmla="*/ 0 h 3996352"/>
              <a:gd name="connsiteX2" fmla="*/ 9144000 w 9144000"/>
              <a:gd name="connsiteY2" fmla="*/ 3885039 h 3996352"/>
              <a:gd name="connsiteX3" fmla="*/ 7805404 w 9144000"/>
              <a:gd name="connsiteY3" fmla="*/ 3996352 h 3996352"/>
              <a:gd name="connsiteX4" fmla="*/ 7803030 w 9144000"/>
              <a:gd name="connsiteY4" fmla="*/ 3065623 h 3996352"/>
              <a:gd name="connsiteX5" fmla="*/ 461394 w 9144000"/>
              <a:gd name="connsiteY5" fmla="*/ 3069266 h 3996352"/>
              <a:gd name="connsiteX6" fmla="*/ 461394 w 9144000"/>
              <a:gd name="connsiteY6" fmla="*/ 3993160 h 3996352"/>
              <a:gd name="connsiteX7" fmla="*/ 0 w 9144000"/>
              <a:gd name="connsiteY7" fmla="*/ 3990975 h 3996352"/>
              <a:gd name="connsiteX8" fmla="*/ 0 w 9144000"/>
              <a:gd name="connsiteY8" fmla="*/ 0 h 3996352"/>
              <a:gd name="connsiteX0" fmla="*/ 0 w 9144000"/>
              <a:gd name="connsiteY0" fmla="*/ 0 h 3993160"/>
              <a:gd name="connsiteX1" fmla="*/ 9144000 w 9144000"/>
              <a:gd name="connsiteY1" fmla="*/ 0 h 3993160"/>
              <a:gd name="connsiteX2" fmla="*/ 9144000 w 9144000"/>
              <a:gd name="connsiteY2" fmla="*/ 3885039 h 3993160"/>
              <a:gd name="connsiteX3" fmla="*/ 7348204 w 9144000"/>
              <a:gd name="connsiteY3" fmla="*/ 3873689 h 3993160"/>
              <a:gd name="connsiteX4" fmla="*/ 7803030 w 9144000"/>
              <a:gd name="connsiteY4" fmla="*/ 3065623 h 3993160"/>
              <a:gd name="connsiteX5" fmla="*/ 461394 w 9144000"/>
              <a:gd name="connsiteY5" fmla="*/ 3069266 h 3993160"/>
              <a:gd name="connsiteX6" fmla="*/ 461394 w 9144000"/>
              <a:gd name="connsiteY6" fmla="*/ 3993160 h 3993160"/>
              <a:gd name="connsiteX7" fmla="*/ 0 w 9144000"/>
              <a:gd name="connsiteY7" fmla="*/ 3990975 h 3993160"/>
              <a:gd name="connsiteX8" fmla="*/ 0 w 9144000"/>
              <a:gd name="connsiteY8" fmla="*/ 0 h 3993160"/>
              <a:gd name="connsiteX0" fmla="*/ 0 w 9144000"/>
              <a:gd name="connsiteY0" fmla="*/ 0 h 3993160"/>
              <a:gd name="connsiteX1" fmla="*/ 9144000 w 9144000"/>
              <a:gd name="connsiteY1" fmla="*/ 0 h 3993160"/>
              <a:gd name="connsiteX2" fmla="*/ 9144000 w 9144000"/>
              <a:gd name="connsiteY2" fmla="*/ 3885039 h 3993160"/>
              <a:gd name="connsiteX3" fmla="*/ 7348204 w 9144000"/>
              <a:gd name="connsiteY3" fmla="*/ 3873689 h 3993160"/>
              <a:gd name="connsiteX4" fmla="*/ 7803030 w 9144000"/>
              <a:gd name="connsiteY4" fmla="*/ 3065623 h 3993160"/>
              <a:gd name="connsiteX5" fmla="*/ 461394 w 9144000"/>
              <a:gd name="connsiteY5" fmla="*/ 3069266 h 3993160"/>
              <a:gd name="connsiteX6" fmla="*/ 461394 w 9144000"/>
              <a:gd name="connsiteY6" fmla="*/ 3993160 h 3993160"/>
              <a:gd name="connsiteX7" fmla="*/ 0 w 9144000"/>
              <a:gd name="connsiteY7" fmla="*/ 3990975 h 3993160"/>
              <a:gd name="connsiteX8" fmla="*/ 0 w 9144000"/>
              <a:gd name="connsiteY8" fmla="*/ 0 h 3993160"/>
              <a:gd name="connsiteX0" fmla="*/ 0 w 9144000"/>
              <a:gd name="connsiteY0" fmla="*/ 0 h 3993160"/>
              <a:gd name="connsiteX1" fmla="*/ 9144000 w 9144000"/>
              <a:gd name="connsiteY1" fmla="*/ 0 h 3993160"/>
              <a:gd name="connsiteX2" fmla="*/ 9144000 w 9144000"/>
              <a:gd name="connsiteY2" fmla="*/ 3885039 h 3993160"/>
              <a:gd name="connsiteX3" fmla="*/ 7348204 w 9144000"/>
              <a:gd name="connsiteY3" fmla="*/ 3873689 h 3993160"/>
              <a:gd name="connsiteX4" fmla="*/ 7356981 w 9144000"/>
              <a:gd name="connsiteY4" fmla="*/ 3327677 h 3993160"/>
              <a:gd name="connsiteX5" fmla="*/ 461394 w 9144000"/>
              <a:gd name="connsiteY5" fmla="*/ 3069266 h 3993160"/>
              <a:gd name="connsiteX6" fmla="*/ 461394 w 9144000"/>
              <a:gd name="connsiteY6" fmla="*/ 3993160 h 3993160"/>
              <a:gd name="connsiteX7" fmla="*/ 0 w 9144000"/>
              <a:gd name="connsiteY7" fmla="*/ 3990975 h 3993160"/>
              <a:gd name="connsiteX8" fmla="*/ 0 w 9144000"/>
              <a:gd name="connsiteY8" fmla="*/ 0 h 3993160"/>
              <a:gd name="connsiteX0" fmla="*/ 0 w 9144000"/>
              <a:gd name="connsiteY0" fmla="*/ 0 h 3993160"/>
              <a:gd name="connsiteX1" fmla="*/ 9144000 w 9144000"/>
              <a:gd name="connsiteY1" fmla="*/ 0 h 3993160"/>
              <a:gd name="connsiteX2" fmla="*/ 9144000 w 9144000"/>
              <a:gd name="connsiteY2" fmla="*/ 3885039 h 3993160"/>
              <a:gd name="connsiteX3" fmla="*/ 7348204 w 9144000"/>
              <a:gd name="connsiteY3" fmla="*/ 3873689 h 3993160"/>
              <a:gd name="connsiteX4" fmla="*/ 7356981 w 9144000"/>
              <a:gd name="connsiteY4" fmla="*/ 3327677 h 3993160"/>
              <a:gd name="connsiteX5" fmla="*/ 466969 w 9144000"/>
              <a:gd name="connsiteY5" fmla="*/ 3336895 h 3993160"/>
              <a:gd name="connsiteX6" fmla="*/ 461394 w 9144000"/>
              <a:gd name="connsiteY6" fmla="*/ 3993160 h 3993160"/>
              <a:gd name="connsiteX7" fmla="*/ 0 w 9144000"/>
              <a:gd name="connsiteY7" fmla="*/ 3990975 h 3993160"/>
              <a:gd name="connsiteX8" fmla="*/ 0 w 9144000"/>
              <a:gd name="connsiteY8" fmla="*/ 0 h 3993160"/>
              <a:gd name="connsiteX0" fmla="*/ 0 w 9144000"/>
              <a:gd name="connsiteY0" fmla="*/ 0 h 3990975"/>
              <a:gd name="connsiteX1" fmla="*/ 9144000 w 9144000"/>
              <a:gd name="connsiteY1" fmla="*/ 0 h 3990975"/>
              <a:gd name="connsiteX2" fmla="*/ 9144000 w 9144000"/>
              <a:gd name="connsiteY2" fmla="*/ 3885039 h 3990975"/>
              <a:gd name="connsiteX3" fmla="*/ 7348204 w 9144000"/>
              <a:gd name="connsiteY3" fmla="*/ 3873689 h 3990975"/>
              <a:gd name="connsiteX4" fmla="*/ 7356981 w 9144000"/>
              <a:gd name="connsiteY4" fmla="*/ 3327677 h 3990975"/>
              <a:gd name="connsiteX5" fmla="*/ 466969 w 9144000"/>
              <a:gd name="connsiteY5" fmla="*/ 3336895 h 3990975"/>
              <a:gd name="connsiteX6" fmla="*/ 466970 w 9144000"/>
              <a:gd name="connsiteY6" fmla="*/ 3881647 h 3990975"/>
              <a:gd name="connsiteX7" fmla="*/ 0 w 9144000"/>
              <a:gd name="connsiteY7" fmla="*/ 3990975 h 3990975"/>
              <a:gd name="connsiteX8" fmla="*/ 0 w 9144000"/>
              <a:gd name="connsiteY8" fmla="*/ 0 h 3990975"/>
              <a:gd name="connsiteX0" fmla="*/ 0 w 9144000"/>
              <a:gd name="connsiteY0" fmla="*/ 0 h 3990975"/>
              <a:gd name="connsiteX1" fmla="*/ 9144000 w 9144000"/>
              <a:gd name="connsiteY1" fmla="*/ 0 h 3990975"/>
              <a:gd name="connsiteX2" fmla="*/ 9144000 w 9144000"/>
              <a:gd name="connsiteY2" fmla="*/ 3885039 h 3990975"/>
              <a:gd name="connsiteX3" fmla="*/ 7348204 w 9144000"/>
              <a:gd name="connsiteY3" fmla="*/ 3873689 h 3990975"/>
              <a:gd name="connsiteX4" fmla="*/ 7356981 w 9144000"/>
              <a:gd name="connsiteY4" fmla="*/ 3327677 h 3990975"/>
              <a:gd name="connsiteX5" fmla="*/ 466969 w 9144000"/>
              <a:gd name="connsiteY5" fmla="*/ 3336895 h 3990975"/>
              <a:gd name="connsiteX6" fmla="*/ 466970 w 9144000"/>
              <a:gd name="connsiteY6" fmla="*/ 3881647 h 3990975"/>
              <a:gd name="connsiteX7" fmla="*/ 0 w 9144000"/>
              <a:gd name="connsiteY7" fmla="*/ 3990975 h 3990975"/>
              <a:gd name="connsiteX8" fmla="*/ 0 w 9144000"/>
              <a:gd name="connsiteY8" fmla="*/ 0 h 3990975"/>
              <a:gd name="connsiteX0" fmla="*/ 0 w 9144000"/>
              <a:gd name="connsiteY0" fmla="*/ 0 h 3885039"/>
              <a:gd name="connsiteX1" fmla="*/ 9144000 w 9144000"/>
              <a:gd name="connsiteY1" fmla="*/ 0 h 3885039"/>
              <a:gd name="connsiteX2" fmla="*/ 9144000 w 9144000"/>
              <a:gd name="connsiteY2" fmla="*/ 3885039 h 3885039"/>
              <a:gd name="connsiteX3" fmla="*/ 7348204 w 9144000"/>
              <a:gd name="connsiteY3" fmla="*/ 3873689 h 3885039"/>
              <a:gd name="connsiteX4" fmla="*/ 7356981 w 9144000"/>
              <a:gd name="connsiteY4" fmla="*/ 3327677 h 3885039"/>
              <a:gd name="connsiteX5" fmla="*/ 466969 w 9144000"/>
              <a:gd name="connsiteY5" fmla="*/ 3336895 h 3885039"/>
              <a:gd name="connsiteX6" fmla="*/ 466970 w 9144000"/>
              <a:gd name="connsiteY6" fmla="*/ 3881647 h 3885039"/>
              <a:gd name="connsiteX7" fmla="*/ 11151 w 9144000"/>
              <a:gd name="connsiteY7" fmla="*/ 3879463 h 3885039"/>
              <a:gd name="connsiteX8" fmla="*/ 0 w 9144000"/>
              <a:gd name="connsiteY8" fmla="*/ 0 h 3885039"/>
              <a:gd name="connsiteX0" fmla="*/ 466831 w 9610831"/>
              <a:gd name="connsiteY0" fmla="*/ 0 h 3885039"/>
              <a:gd name="connsiteX1" fmla="*/ 9610831 w 9610831"/>
              <a:gd name="connsiteY1" fmla="*/ 0 h 3885039"/>
              <a:gd name="connsiteX2" fmla="*/ 9610831 w 9610831"/>
              <a:gd name="connsiteY2" fmla="*/ 3885039 h 3885039"/>
              <a:gd name="connsiteX3" fmla="*/ 7815035 w 9610831"/>
              <a:gd name="connsiteY3" fmla="*/ 3873689 h 3885039"/>
              <a:gd name="connsiteX4" fmla="*/ 7823812 w 9610831"/>
              <a:gd name="connsiteY4" fmla="*/ 3327677 h 3885039"/>
              <a:gd name="connsiteX5" fmla="*/ 933800 w 9610831"/>
              <a:gd name="connsiteY5" fmla="*/ 3336895 h 3885039"/>
              <a:gd name="connsiteX6" fmla="*/ 933801 w 9610831"/>
              <a:gd name="connsiteY6" fmla="*/ 3881647 h 3885039"/>
              <a:gd name="connsiteX7" fmla="*/ 0 w 9610831"/>
              <a:gd name="connsiteY7" fmla="*/ 3879463 h 3885039"/>
              <a:gd name="connsiteX8" fmla="*/ 466831 w 9610831"/>
              <a:gd name="connsiteY8" fmla="*/ 0 h 3885039"/>
              <a:gd name="connsiteX0" fmla="*/ 9631 w 9153631"/>
              <a:gd name="connsiteY0" fmla="*/ 0 h 3886390"/>
              <a:gd name="connsiteX1" fmla="*/ 9153631 w 9153631"/>
              <a:gd name="connsiteY1" fmla="*/ 0 h 3886390"/>
              <a:gd name="connsiteX2" fmla="*/ 9153631 w 9153631"/>
              <a:gd name="connsiteY2" fmla="*/ 3885039 h 3886390"/>
              <a:gd name="connsiteX3" fmla="*/ 7357835 w 9153631"/>
              <a:gd name="connsiteY3" fmla="*/ 3873689 h 3886390"/>
              <a:gd name="connsiteX4" fmla="*/ 7366612 w 9153631"/>
              <a:gd name="connsiteY4" fmla="*/ 3327677 h 3886390"/>
              <a:gd name="connsiteX5" fmla="*/ 476600 w 9153631"/>
              <a:gd name="connsiteY5" fmla="*/ 3336895 h 3886390"/>
              <a:gd name="connsiteX6" fmla="*/ 476601 w 9153631"/>
              <a:gd name="connsiteY6" fmla="*/ 3881647 h 3886390"/>
              <a:gd name="connsiteX7" fmla="*/ 0 w 9153631"/>
              <a:gd name="connsiteY7" fmla="*/ 3886390 h 3886390"/>
              <a:gd name="connsiteX8" fmla="*/ 9631 w 9153631"/>
              <a:gd name="connsiteY8" fmla="*/ 0 h 3886390"/>
              <a:gd name="connsiteX0" fmla="*/ 16559 w 9160559"/>
              <a:gd name="connsiteY0" fmla="*/ 0 h 3886390"/>
              <a:gd name="connsiteX1" fmla="*/ 9160559 w 9160559"/>
              <a:gd name="connsiteY1" fmla="*/ 0 h 3886390"/>
              <a:gd name="connsiteX2" fmla="*/ 9160559 w 9160559"/>
              <a:gd name="connsiteY2" fmla="*/ 3885039 h 3886390"/>
              <a:gd name="connsiteX3" fmla="*/ 7364763 w 9160559"/>
              <a:gd name="connsiteY3" fmla="*/ 3873689 h 3886390"/>
              <a:gd name="connsiteX4" fmla="*/ 7373540 w 9160559"/>
              <a:gd name="connsiteY4" fmla="*/ 3327677 h 3886390"/>
              <a:gd name="connsiteX5" fmla="*/ 483528 w 9160559"/>
              <a:gd name="connsiteY5" fmla="*/ 3336895 h 3886390"/>
              <a:gd name="connsiteX6" fmla="*/ 483529 w 9160559"/>
              <a:gd name="connsiteY6" fmla="*/ 3881647 h 3886390"/>
              <a:gd name="connsiteX7" fmla="*/ 0 w 9160559"/>
              <a:gd name="connsiteY7" fmla="*/ 3886390 h 3886390"/>
              <a:gd name="connsiteX8" fmla="*/ 16559 w 9160559"/>
              <a:gd name="connsiteY8" fmla="*/ 0 h 3886390"/>
              <a:gd name="connsiteX0" fmla="*/ 9631 w 9153631"/>
              <a:gd name="connsiteY0" fmla="*/ 0 h 3885039"/>
              <a:gd name="connsiteX1" fmla="*/ 9153631 w 9153631"/>
              <a:gd name="connsiteY1" fmla="*/ 0 h 3885039"/>
              <a:gd name="connsiteX2" fmla="*/ 9153631 w 9153631"/>
              <a:gd name="connsiteY2" fmla="*/ 3885039 h 3885039"/>
              <a:gd name="connsiteX3" fmla="*/ 7357835 w 9153631"/>
              <a:gd name="connsiteY3" fmla="*/ 3873689 h 3885039"/>
              <a:gd name="connsiteX4" fmla="*/ 7366612 w 9153631"/>
              <a:gd name="connsiteY4" fmla="*/ 3327677 h 3885039"/>
              <a:gd name="connsiteX5" fmla="*/ 476600 w 9153631"/>
              <a:gd name="connsiteY5" fmla="*/ 3336895 h 3885039"/>
              <a:gd name="connsiteX6" fmla="*/ 476601 w 9153631"/>
              <a:gd name="connsiteY6" fmla="*/ 3881647 h 3885039"/>
              <a:gd name="connsiteX7" fmla="*/ 0 w 9153631"/>
              <a:gd name="connsiteY7" fmla="*/ 3879463 h 3885039"/>
              <a:gd name="connsiteX8" fmla="*/ 9631 w 9153631"/>
              <a:gd name="connsiteY8" fmla="*/ 0 h 3885039"/>
              <a:gd name="connsiteX0" fmla="*/ 9631 w 9153631"/>
              <a:gd name="connsiteY0" fmla="*/ 0 h 3885039"/>
              <a:gd name="connsiteX1" fmla="*/ 9153631 w 9153631"/>
              <a:gd name="connsiteY1" fmla="*/ 0 h 3885039"/>
              <a:gd name="connsiteX2" fmla="*/ 9153631 w 9153631"/>
              <a:gd name="connsiteY2" fmla="*/ 3885039 h 3885039"/>
              <a:gd name="connsiteX3" fmla="*/ 7357835 w 9153631"/>
              <a:gd name="connsiteY3" fmla="*/ 3873689 h 3885039"/>
              <a:gd name="connsiteX4" fmla="*/ 7366612 w 9153631"/>
              <a:gd name="connsiteY4" fmla="*/ 3338628 h 3885039"/>
              <a:gd name="connsiteX5" fmla="*/ 476600 w 9153631"/>
              <a:gd name="connsiteY5" fmla="*/ 3336895 h 3885039"/>
              <a:gd name="connsiteX6" fmla="*/ 476601 w 9153631"/>
              <a:gd name="connsiteY6" fmla="*/ 3881647 h 3885039"/>
              <a:gd name="connsiteX7" fmla="*/ 0 w 9153631"/>
              <a:gd name="connsiteY7" fmla="*/ 3879463 h 3885039"/>
              <a:gd name="connsiteX8" fmla="*/ 9631 w 9153631"/>
              <a:gd name="connsiteY8" fmla="*/ 0 h 3885039"/>
              <a:gd name="connsiteX0" fmla="*/ 9631 w 9153631"/>
              <a:gd name="connsiteY0" fmla="*/ 0 h 3885039"/>
              <a:gd name="connsiteX1" fmla="*/ 9153631 w 9153631"/>
              <a:gd name="connsiteY1" fmla="*/ 0 h 3885039"/>
              <a:gd name="connsiteX2" fmla="*/ 9153631 w 9153631"/>
              <a:gd name="connsiteY2" fmla="*/ 3885039 h 3885039"/>
              <a:gd name="connsiteX3" fmla="*/ 7357835 w 9153631"/>
              <a:gd name="connsiteY3" fmla="*/ 3873689 h 3885039"/>
              <a:gd name="connsiteX4" fmla="*/ 7366612 w 9153631"/>
              <a:gd name="connsiteY4" fmla="*/ 3338628 h 3885039"/>
              <a:gd name="connsiteX5" fmla="*/ 476600 w 9153631"/>
              <a:gd name="connsiteY5" fmla="*/ 3347845 h 3885039"/>
              <a:gd name="connsiteX6" fmla="*/ 476601 w 9153631"/>
              <a:gd name="connsiteY6" fmla="*/ 3881647 h 3885039"/>
              <a:gd name="connsiteX7" fmla="*/ 0 w 9153631"/>
              <a:gd name="connsiteY7" fmla="*/ 3879463 h 3885039"/>
              <a:gd name="connsiteX8" fmla="*/ 9631 w 9153631"/>
              <a:gd name="connsiteY8" fmla="*/ 0 h 3885039"/>
              <a:gd name="connsiteX0" fmla="*/ 9631 w 9153631"/>
              <a:gd name="connsiteY0" fmla="*/ 0 h 3977722"/>
              <a:gd name="connsiteX1" fmla="*/ 9153631 w 9153631"/>
              <a:gd name="connsiteY1" fmla="*/ 0 h 3977722"/>
              <a:gd name="connsiteX2" fmla="*/ 9153631 w 9153631"/>
              <a:gd name="connsiteY2" fmla="*/ 3885039 h 3977722"/>
              <a:gd name="connsiteX3" fmla="*/ 7237375 w 9153631"/>
              <a:gd name="connsiteY3" fmla="*/ 3977722 h 3977722"/>
              <a:gd name="connsiteX4" fmla="*/ 7366612 w 9153631"/>
              <a:gd name="connsiteY4" fmla="*/ 3338628 h 3977722"/>
              <a:gd name="connsiteX5" fmla="*/ 476600 w 9153631"/>
              <a:gd name="connsiteY5" fmla="*/ 3347845 h 3977722"/>
              <a:gd name="connsiteX6" fmla="*/ 476601 w 9153631"/>
              <a:gd name="connsiteY6" fmla="*/ 3881647 h 3977722"/>
              <a:gd name="connsiteX7" fmla="*/ 0 w 9153631"/>
              <a:gd name="connsiteY7" fmla="*/ 3879463 h 3977722"/>
              <a:gd name="connsiteX8" fmla="*/ 9631 w 9153631"/>
              <a:gd name="connsiteY8" fmla="*/ 0 h 3977722"/>
              <a:gd name="connsiteX0" fmla="*/ 9631 w 9153631"/>
              <a:gd name="connsiteY0" fmla="*/ 0 h 3885039"/>
              <a:gd name="connsiteX1" fmla="*/ 9153631 w 9153631"/>
              <a:gd name="connsiteY1" fmla="*/ 0 h 3885039"/>
              <a:gd name="connsiteX2" fmla="*/ 9153631 w 9153631"/>
              <a:gd name="connsiteY2" fmla="*/ 3885039 h 3885039"/>
              <a:gd name="connsiteX3" fmla="*/ 7363311 w 9153631"/>
              <a:gd name="connsiteY3" fmla="*/ 3884639 h 3885039"/>
              <a:gd name="connsiteX4" fmla="*/ 7366612 w 9153631"/>
              <a:gd name="connsiteY4" fmla="*/ 3338628 h 3885039"/>
              <a:gd name="connsiteX5" fmla="*/ 476600 w 9153631"/>
              <a:gd name="connsiteY5" fmla="*/ 3347845 h 3885039"/>
              <a:gd name="connsiteX6" fmla="*/ 476601 w 9153631"/>
              <a:gd name="connsiteY6" fmla="*/ 3881647 h 3885039"/>
              <a:gd name="connsiteX7" fmla="*/ 0 w 9153631"/>
              <a:gd name="connsiteY7" fmla="*/ 3879463 h 3885039"/>
              <a:gd name="connsiteX8" fmla="*/ 9631 w 9153631"/>
              <a:gd name="connsiteY8" fmla="*/ 0 h 3885039"/>
              <a:gd name="connsiteX0" fmla="*/ 9631 w 9153631"/>
              <a:gd name="connsiteY0" fmla="*/ 0 h 3890114"/>
              <a:gd name="connsiteX1" fmla="*/ 9153631 w 9153631"/>
              <a:gd name="connsiteY1" fmla="*/ 0 h 3890114"/>
              <a:gd name="connsiteX2" fmla="*/ 9153631 w 9153631"/>
              <a:gd name="connsiteY2" fmla="*/ 3885039 h 3890114"/>
              <a:gd name="connsiteX3" fmla="*/ 7352360 w 9153631"/>
              <a:gd name="connsiteY3" fmla="*/ 3890114 h 3890114"/>
              <a:gd name="connsiteX4" fmla="*/ 7366612 w 9153631"/>
              <a:gd name="connsiteY4" fmla="*/ 3338628 h 3890114"/>
              <a:gd name="connsiteX5" fmla="*/ 476600 w 9153631"/>
              <a:gd name="connsiteY5" fmla="*/ 3347845 h 3890114"/>
              <a:gd name="connsiteX6" fmla="*/ 476601 w 9153631"/>
              <a:gd name="connsiteY6" fmla="*/ 3881647 h 3890114"/>
              <a:gd name="connsiteX7" fmla="*/ 0 w 9153631"/>
              <a:gd name="connsiteY7" fmla="*/ 3879463 h 3890114"/>
              <a:gd name="connsiteX8" fmla="*/ 9631 w 9153631"/>
              <a:gd name="connsiteY8" fmla="*/ 0 h 3890114"/>
              <a:gd name="connsiteX0" fmla="*/ 9631 w 9153631"/>
              <a:gd name="connsiteY0" fmla="*/ 0 h 3890114"/>
              <a:gd name="connsiteX1" fmla="*/ 9153631 w 9153631"/>
              <a:gd name="connsiteY1" fmla="*/ 0 h 3890114"/>
              <a:gd name="connsiteX2" fmla="*/ 9153631 w 9153631"/>
              <a:gd name="connsiteY2" fmla="*/ 3885039 h 3890114"/>
              <a:gd name="connsiteX3" fmla="*/ 7352360 w 9153631"/>
              <a:gd name="connsiteY3" fmla="*/ 3890114 h 3890114"/>
              <a:gd name="connsiteX4" fmla="*/ 7366612 w 9153631"/>
              <a:gd name="connsiteY4" fmla="*/ 3338628 h 3890114"/>
              <a:gd name="connsiteX5" fmla="*/ 476600 w 9153631"/>
              <a:gd name="connsiteY5" fmla="*/ 3347845 h 3890114"/>
              <a:gd name="connsiteX6" fmla="*/ 476601 w 9153631"/>
              <a:gd name="connsiteY6" fmla="*/ 3881647 h 3890114"/>
              <a:gd name="connsiteX7" fmla="*/ 0 w 9153631"/>
              <a:gd name="connsiteY7" fmla="*/ 3879463 h 3890114"/>
              <a:gd name="connsiteX8" fmla="*/ 9631 w 9153631"/>
              <a:gd name="connsiteY8" fmla="*/ 0 h 3890114"/>
              <a:gd name="connsiteX0" fmla="*/ 9631 w 9153631"/>
              <a:gd name="connsiteY0" fmla="*/ 0 h 3885039"/>
              <a:gd name="connsiteX1" fmla="*/ 9153631 w 9153631"/>
              <a:gd name="connsiteY1" fmla="*/ 0 h 3885039"/>
              <a:gd name="connsiteX2" fmla="*/ 9153631 w 9153631"/>
              <a:gd name="connsiteY2" fmla="*/ 3885039 h 3885039"/>
              <a:gd name="connsiteX3" fmla="*/ 7363311 w 9153631"/>
              <a:gd name="connsiteY3" fmla="*/ 3879163 h 3885039"/>
              <a:gd name="connsiteX4" fmla="*/ 7366612 w 9153631"/>
              <a:gd name="connsiteY4" fmla="*/ 3338628 h 3885039"/>
              <a:gd name="connsiteX5" fmla="*/ 476600 w 9153631"/>
              <a:gd name="connsiteY5" fmla="*/ 3347845 h 3885039"/>
              <a:gd name="connsiteX6" fmla="*/ 476601 w 9153631"/>
              <a:gd name="connsiteY6" fmla="*/ 3881647 h 3885039"/>
              <a:gd name="connsiteX7" fmla="*/ 0 w 9153631"/>
              <a:gd name="connsiteY7" fmla="*/ 3879463 h 3885039"/>
              <a:gd name="connsiteX8" fmla="*/ 9631 w 9153631"/>
              <a:gd name="connsiteY8" fmla="*/ 0 h 3885039"/>
              <a:gd name="connsiteX0" fmla="*/ 9631 w 9153631"/>
              <a:gd name="connsiteY0" fmla="*/ 0 h 3885039"/>
              <a:gd name="connsiteX1" fmla="*/ 9153631 w 9153631"/>
              <a:gd name="connsiteY1" fmla="*/ 0 h 3885039"/>
              <a:gd name="connsiteX2" fmla="*/ 9153631 w 9153631"/>
              <a:gd name="connsiteY2" fmla="*/ 3885039 h 3885039"/>
              <a:gd name="connsiteX3" fmla="*/ 7346884 w 9153631"/>
              <a:gd name="connsiteY3" fmla="*/ 3884638 h 3885039"/>
              <a:gd name="connsiteX4" fmla="*/ 7366612 w 9153631"/>
              <a:gd name="connsiteY4" fmla="*/ 3338628 h 3885039"/>
              <a:gd name="connsiteX5" fmla="*/ 476600 w 9153631"/>
              <a:gd name="connsiteY5" fmla="*/ 3347845 h 3885039"/>
              <a:gd name="connsiteX6" fmla="*/ 476601 w 9153631"/>
              <a:gd name="connsiteY6" fmla="*/ 3881647 h 3885039"/>
              <a:gd name="connsiteX7" fmla="*/ 0 w 9153631"/>
              <a:gd name="connsiteY7" fmla="*/ 3879463 h 3885039"/>
              <a:gd name="connsiteX8" fmla="*/ 9631 w 9153631"/>
              <a:gd name="connsiteY8" fmla="*/ 0 h 3885039"/>
              <a:gd name="connsiteX0" fmla="*/ 9631 w 9153631"/>
              <a:gd name="connsiteY0" fmla="*/ 0 h 3890113"/>
              <a:gd name="connsiteX1" fmla="*/ 9153631 w 9153631"/>
              <a:gd name="connsiteY1" fmla="*/ 0 h 3890113"/>
              <a:gd name="connsiteX2" fmla="*/ 9153631 w 9153631"/>
              <a:gd name="connsiteY2" fmla="*/ 3885039 h 3890113"/>
              <a:gd name="connsiteX3" fmla="*/ 7363311 w 9153631"/>
              <a:gd name="connsiteY3" fmla="*/ 3890113 h 3890113"/>
              <a:gd name="connsiteX4" fmla="*/ 7366612 w 9153631"/>
              <a:gd name="connsiteY4" fmla="*/ 3338628 h 3890113"/>
              <a:gd name="connsiteX5" fmla="*/ 476600 w 9153631"/>
              <a:gd name="connsiteY5" fmla="*/ 3347845 h 3890113"/>
              <a:gd name="connsiteX6" fmla="*/ 476601 w 9153631"/>
              <a:gd name="connsiteY6" fmla="*/ 3881647 h 3890113"/>
              <a:gd name="connsiteX7" fmla="*/ 0 w 9153631"/>
              <a:gd name="connsiteY7" fmla="*/ 3879463 h 3890113"/>
              <a:gd name="connsiteX8" fmla="*/ 9631 w 9153631"/>
              <a:gd name="connsiteY8" fmla="*/ 0 h 3890113"/>
              <a:gd name="connsiteX0" fmla="*/ 9631 w 9153631"/>
              <a:gd name="connsiteY0" fmla="*/ 0 h 3890113"/>
              <a:gd name="connsiteX1" fmla="*/ 9153631 w 9153631"/>
              <a:gd name="connsiteY1" fmla="*/ 0 h 3890113"/>
              <a:gd name="connsiteX2" fmla="*/ 9153631 w 9153631"/>
              <a:gd name="connsiteY2" fmla="*/ 3885039 h 3890113"/>
              <a:gd name="connsiteX3" fmla="*/ 7352360 w 9153631"/>
              <a:gd name="connsiteY3" fmla="*/ 3890113 h 3890113"/>
              <a:gd name="connsiteX4" fmla="*/ 7366612 w 9153631"/>
              <a:gd name="connsiteY4" fmla="*/ 3338628 h 3890113"/>
              <a:gd name="connsiteX5" fmla="*/ 476600 w 9153631"/>
              <a:gd name="connsiteY5" fmla="*/ 3347845 h 3890113"/>
              <a:gd name="connsiteX6" fmla="*/ 476601 w 9153631"/>
              <a:gd name="connsiteY6" fmla="*/ 3881647 h 3890113"/>
              <a:gd name="connsiteX7" fmla="*/ 0 w 9153631"/>
              <a:gd name="connsiteY7" fmla="*/ 3879463 h 3890113"/>
              <a:gd name="connsiteX8" fmla="*/ 9631 w 9153631"/>
              <a:gd name="connsiteY8" fmla="*/ 0 h 3890113"/>
              <a:gd name="connsiteX0" fmla="*/ 9631 w 9153631"/>
              <a:gd name="connsiteY0" fmla="*/ 0 h 3890113"/>
              <a:gd name="connsiteX1" fmla="*/ 9153631 w 9153631"/>
              <a:gd name="connsiteY1" fmla="*/ 0 h 3890113"/>
              <a:gd name="connsiteX2" fmla="*/ 9153631 w 9153631"/>
              <a:gd name="connsiteY2" fmla="*/ 3885039 h 3890113"/>
              <a:gd name="connsiteX3" fmla="*/ 7358710 w 9153631"/>
              <a:gd name="connsiteY3" fmla="*/ 3890113 h 3890113"/>
              <a:gd name="connsiteX4" fmla="*/ 7366612 w 9153631"/>
              <a:gd name="connsiteY4" fmla="*/ 3338628 h 3890113"/>
              <a:gd name="connsiteX5" fmla="*/ 476600 w 9153631"/>
              <a:gd name="connsiteY5" fmla="*/ 3347845 h 3890113"/>
              <a:gd name="connsiteX6" fmla="*/ 476601 w 9153631"/>
              <a:gd name="connsiteY6" fmla="*/ 3881647 h 3890113"/>
              <a:gd name="connsiteX7" fmla="*/ 0 w 9153631"/>
              <a:gd name="connsiteY7" fmla="*/ 3879463 h 3890113"/>
              <a:gd name="connsiteX8" fmla="*/ 9631 w 9153631"/>
              <a:gd name="connsiteY8" fmla="*/ 0 h 3890113"/>
              <a:gd name="connsiteX0" fmla="*/ 9631 w 9153631"/>
              <a:gd name="connsiteY0" fmla="*/ 0 h 3893288"/>
              <a:gd name="connsiteX1" fmla="*/ 9153631 w 9153631"/>
              <a:gd name="connsiteY1" fmla="*/ 0 h 3893288"/>
              <a:gd name="connsiteX2" fmla="*/ 9153631 w 9153631"/>
              <a:gd name="connsiteY2" fmla="*/ 3885039 h 3893288"/>
              <a:gd name="connsiteX3" fmla="*/ 7365060 w 9153631"/>
              <a:gd name="connsiteY3" fmla="*/ 3893288 h 3893288"/>
              <a:gd name="connsiteX4" fmla="*/ 7366612 w 9153631"/>
              <a:gd name="connsiteY4" fmla="*/ 3338628 h 3893288"/>
              <a:gd name="connsiteX5" fmla="*/ 476600 w 9153631"/>
              <a:gd name="connsiteY5" fmla="*/ 3347845 h 3893288"/>
              <a:gd name="connsiteX6" fmla="*/ 476601 w 9153631"/>
              <a:gd name="connsiteY6" fmla="*/ 3881647 h 3893288"/>
              <a:gd name="connsiteX7" fmla="*/ 0 w 9153631"/>
              <a:gd name="connsiteY7" fmla="*/ 3879463 h 3893288"/>
              <a:gd name="connsiteX8" fmla="*/ 9631 w 9153631"/>
              <a:gd name="connsiteY8" fmla="*/ 0 h 3893288"/>
              <a:gd name="connsiteX0" fmla="*/ 9631 w 9153631"/>
              <a:gd name="connsiteY0" fmla="*/ 0 h 3886938"/>
              <a:gd name="connsiteX1" fmla="*/ 9153631 w 9153631"/>
              <a:gd name="connsiteY1" fmla="*/ 0 h 3886938"/>
              <a:gd name="connsiteX2" fmla="*/ 9153631 w 9153631"/>
              <a:gd name="connsiteY2" fmla="*/ 3885039 h 3886938"/>
              <a:gd name="connsiteX3" fmla="*/ 7365060 w 9153631"/>
              <a:gd name="connsiteY3" fmla="*/ 3886938 h 3886938"/>
              <a:gd name="connsiteX4" fmla="*/ 7366612 w 9153631"/>
              <a:gd name="connsiteY4" fmla="*/ 3338628 h 3886938"/>
              <a:gd name="connsiteX5" fmla="*/ 476600 w 9153631"/>
              <a:gd name="connsiteY5" fmla="*/ 3347845 h 3886938"/>
              <a:gd name="connsiteX6" fmla="*/ 476601 w 9153631"/>
              <a:gd name="connsiteY6" fmla="*/ 3881647 h 3886938"/>
              <a:gd name="connsiteX7" fmla="*/ 0 w 9153631"/>
              <a:gd name="connsiteY7" fmla="*/ 3879463 h 3886938"/>
              <a:gd name="connsiteX8" fmla="*/ 9631 w 9153631"/>
              <a:gd name="connsiteY8" fmla="*/ 0 h 3886938"/>
              <a:gd name="connsiteX0" fmla="*/ 9631 w 9153631"/>
              <a:gd name="connsiteY0" fmla="*/ 0 h 3890113"/>
              <a:gd name="connsiteX1" fmla="*/ 9153631 w 9153631"/>
              <a:gd name="connsiteY1" fmla="*/ 0 h 3890113"/>
              <a:gd name="connsiteX2" fmla="*/ 9153631 w 9153631"/>
              <a:gd name="connsiteY2" fmla="*/ 3885039 h 3890113"/>
              <a:gd name="connsiteX3" fmla="*/ 7361885 w 9153631"/>
              <a:gd name="connsiteY3" fmla="*/ 3890113 h 3890113"/>
              <a:gd name="connsiteX4" fmla="*/ 7366612 w 9153631"/>
              <a:gd name="connsiteY4" fmla="*/ 3338628 h 3890113"/>
              <a:gd name="connsiteX5" fmla="*/ 476600 w 9153631"/>
              <a:gd name="connsiteY5" fmla="*/ 3347845 h 3890113"/>
              <a:gd name="connsiteX6" fmla="*/ 476601 w 9153631"/>
              <a:gd name="connsiteY6" fmla="*/ 3881647 h 3890113"/>
              <a:gd name="connsiteX7" fmla="*/ 0 w 9153631"/>
              <a:gd name="connsiteY7" fmla="*/ 3879463 h 3890113"/>
              <a:gd name="connsiteX8" fmla="*/ 9631 w 9153631"/>
              <a:gd name="connsiteY8" fmla="*/ 0 h 3890113"/>
              <a:gd name="connsiteX0" fmla="*/ 9631 w 9153631"/>
              <a:gd name="connsiteY0" fmla="*/ 0 h 3890113"/>
              <a:gd name="connsiteX1" fmla="*/ 9153631 w 9153631"/>
              <a:gd name="connsiteY1" fmla="*/ 0 h 3890113"/>
              <a:gd name="connsiteX2" fmla="*/ 9153631 w 9153631"/>
              <a:gd name="connsiteY2" fmla="*/ 3885039 h 3890113"/>
              <a:gd name="connsiteX3" fmla="*/ 7358710 w 9153631"/>
              <a:gd name="connsiteY3" fmla="*/ 3890113 h 3890113"/>
              <a:gd name="connsiteX4" fmla="*/ 7366612 w 9153631"/>
              <a:gd name="connsiteY4" fmla="*/ 3338628 h 3890113"/>
              <a:gd name="connsiteX5" fmla="*/ 476600 w 9153631"/>
              <a:gd name="connsiteY5" fmla="*/ 3347845 h 3890113"/>
              <a:gd name="connsiteX6" fmla="*/ 476601 w 9153631"/>
              <a:gd name="connsiteY6" fmla="*/ 3881647 h 3890113"/>
              <a:gd name="connsiteX7" fmla="*/ 0 w 9153631"/>
              <a:gd name="connsiteY7" fmla="*/ 3879463 h 3890113"/>
              <a:gd name="connsiteX8" fmla="*/ 9631 w 9153631"/>
              <a:gd name="connsiteY8" fmla="*/ 0 h 3890113"/>
              <a:gd name="connsiteX0" fmla="*/ 9631 w 9153631"/>
              <a:gd name="connsiteY0" fmla="*/ 0 h 3893288"/>
              <a:gd name="connsiteX1" fmla="*/ 9153631 w 9153631"/>
              <a:gd name="connsiteY1" fmla="*/ 0 h 3893288"/>
              <a:gd name="connsiteX2" fmla="*/ 9153631 w 9153631"/>
              <a:gd name="connsiteY2" fmla="*/ 3885039 h 3893288"/>
              <a:gd name="connsiteX3" fmla="*/ 7365060 w 9153631"/>
              <a:gd name="connsiteY3" fmla="*/ 3893288 h 3893288"/>
              <a:gd name="connsiteX4" fmla="*/ 7366612 w 9153631"/>
              <a:gd name="connsiteY4" fmla="*/ 3338628 h 3893288"/>
              <a:gd name="connsiteX5" fmla="*/ 476600 w 9153631"/>
              <a:gd name="connsiteY5" fmla="*/ 3347845 h 3893288"/>
              <a:gd name="connsiteX6" fmla="*/ 476601 w 9153631"/>
              <a:gd name="connsiteY6" fmla="*/ 3881647 h 3893288"/>
              <a:gd name="connsiteX7" fmla="*/ 0 w 9153631"/>
              <a:gd name="connsiteY7" fmla="*/ 3879463 h 3893288"/>
              <a:gd name="connsiteX8" fmla="*/ 9631 w 9153631"/>
              <a:gd name="connsiteY8" fmla="*/ 0 h 3893288"/>
              <a:gd name="connsiteX0" fmla="*/ 9631 w 9167863"/>
              <a:gd name="connsiteY0" fmla="*/ 0 h 3893288"/>
              <a:gd name="connsiteX1" fmla="*/ 9153631 w 9167863"/>
              <a:gd name="connsiteY1" fmla="*/ 0 h 3893288"/>
              <a:gd name="connsiteX2" fmla="*/ 9167863 w 9167863"/>
              <a:gd name="connsiteY2" fmla="*/ 3892154 h 3893288"/>
              <a:gd name="connsiteX3" fmla="*/ 7365060 w 9167863"/>
              <a:gd name="connsiteY3" fmla="*/ 3893288 h 3893288"/>
              <a:gd name="connsiteX4" fmla="*/ 7366612 w 9167863"/>
              <a:gd name="connsiteY4" fmla="*/ 3338628 h 3893288"/>
              <a:gd name="connsiteX5" fmla="*/ 476600 w 9167863"/>
              <a:gd name="connsiteY5" fmla="*/ 3347845 h 3893288"/>
              <a:gd name="connsiteX6" fmla="*/ 476601 w 9167863"/>
              <a:gd name="connsiteY6" fmla="*/ 3881647 h 3893288"/>
              <a:gd name="connsiteX7" fmla="*/ 0 w 9167863"/>
              <a:gd name="connsiteY7" fmla="*/ 3879463 h 3893288"/>
              <a:gd name="connsiteX8" fmla="*/ 9631 w 9167863"/>
              <a:gd name="connsiteY8" fmla="*/ 0 h 3893288"/>
              <a:gd name="connsiteX0" fmla="*/ 9631 w 9167863"/>
              <a:gd name="connsiteY0" fmla="*/ 0 h 3893288"/>
              <a:gd name="connsiteX1" fmla="*/ 9153631 w 9167863"/>
              <a:gd name="connsiteY1" fmla="*/ 0 h 3893288"/>
              <a:gd name="connsiteX2" fmla="*/ 9167863 w 9167863"/>
              <a:gd name="connsiteY2" fmla="*/ 3892154 h 3893288"/>
              <a:gd name="connsiteX3" fmla="*/ 7365060 w 9167863"/>
              <a:gd name="connsiteY3" fmla="*/ 3893288 h 3893288"/>
              <a:gd name="connsiteX4" fmla="*/ 7366612 w 9167863"/>
              <a:gd name="connsiteY4" fmla="*/ 3338628 h 3893288"/>
              <a:gd name="connsiteX5" fmla="*/ 476600 w 9167863"/>
              <a:gd name="connsiteY5" fmla="*/ 3347845 h 3893288"/>
              <a:gd name="connsiteX6" fmla="*/ 476601 w 9167863"/>
              <a:gd name="connsiteY6" fmla="*/ 3892320 h 3893288"/>
              <a:gd name="connsiteX7" fmla="*/ 0 w 9167863"/>
              <a:gd name="connsiteY7" fmla="*/ 3879463 h 3893288"/>
              <a:gd name="connsiteX8" fmla="*/ 9631 w 9167863"/>
              <a:gd name="connsiteY8" fmla="*/ 0 h 3893288"/>
              <a:gd name="connsiteX0" fmla="*/ 13189 w 9171421"/>
              <a:gd name="connsiteY0" fmla="*/ 0 h 3893288"/>
              <a:gd name="connsiteX1" fmla="*/ 9157189 w 9171421"/>
              <a:gd name="connsiteY1" fmla="*/ 0 h 3893288"/>
              <a:gd name="connsiteX2" fmla="*/ 9171421 w 9171421"/>
              <a:gd name="connsiteY2" fmla="*/ 3892154 h 3893288"/>
              <a:gd name="connsiteX3" fmla="*/ 7368618 w 9171421"/>
              <a:gd name="connsiteY3" fmla="*/ 3893288 h 3893288"/>
              <a:gd name="connsiteX4" fmla="*/ 7370170 w 9171421"/>
              <a:gd name="connsiteY4" fmla="*/ 3338628 h 3893288"/>
              <a:gd name="connsiteX5" fmla="*/ 480158 w 9171421"/>
              <a:gd name="connsiteY5" fmla="*/ 3347845 h 3893288"/>
              <a:gd name="connsiteX6" fmla="*/ 480159 w 9171421"/>
              <a:gd name="connsiteY6" fmla="*/ 3892320 h 3893288"/>
              <a:gd name="connsiteX7" fmla="*/ 0 w 9171421"/>
              <a:gd name="connsiteY7" fmla="*/ 3890136 h 3893288"/>
              <a:gd name="connsiteX8" fmla="*/ 13189 w 9171421"/>
              <a:gd name="connsiteY8" fmla="*/ 0 h 3893288"/>
              <a:gd name="connsiteX0" fmla="*/ 9631 w 9167863"/>
              <a:gd name="connsiteY0" fmla="*/ 0 h 3897251"/>
              <a:gd name="connsiteX1" fmla="*/ 9153631 w 9167863"/>
              <a:gd name="connsiteY1" fmla="*/ 0 h 3897251"/>
              <a:gd name="connsiteX2" fmla="*/ 9167863 w 9167863"/>
              <a:gd name="connsiteY2" fmla="*/ 3892154 h 3897251"/>
              <a:gd name="connsiteX3" fmla="*/ 7365060 w 9167863"/>
              <a:gd name="connsiteY3" fmla="*/ 3893288 h 3897251"/>
              <a:gd name="connsiteX4" fmla="*/ 7366612 w 9167863"/>
              <a:gd name="connsiteY4" fmla="*/ 3338628 h 3897251"/>
              <a:gd name="connsiteX5" fmla="*/ 476600 w 9167863"/>
              <a:gd name="connsiteY5" fmla="*/ 3347845 h 3897251"/>
              <a:gd name="connsiteX6" fmla="*/ 476601 w 9167863"/>
              <a:gd name="connsiteY6" fmla="*/ 3892320 h 3897251"/>
              <a:gd name="connsiteX7" fmla="*/ 0 w 9167863"/>
              <a:gd name="connsiteY7" fmla="*/ 3897251 h 3897251"/>
              <a:gd name="connsiteX8" fmla="*/ 9631 w 9167863"/>
              <a:gd name="connsiteY8" fmla="*/ 0 h 3897251"/>
              <a:gd name="connsiteX0" fmla="*/ 9631 w 9167863"/>
              <a:gd name="connsiteY0" fmla="*/ 0 h 3898670"/>
              <a:gd name="connsiteX1" fmla="*/ 9153631 w 9167863"/>
              <a:gd name="connsiteY1" fmla="*/ 0 h 3898670"/>
              <a:gd name="connsiteX2" fmla="*/ 9167863 w 9167863"/>
              <a:gd name="connsiteY2" fmla="*/ 3892154 h 3898670"/>
              <a:gd name="connsiteX3" fmla="*/ 7365060 w 9167863"/>
              <a:gd name="connsiteY3" fmla="*/ 3893288 h 3898670"/>
              <a:gd name="connsiteX4" fmla="*/ 7366612 w 9167863"/>
              <a:gd name="connsiteY4" fmla="*/ 3338628 h 3898670"/>
              <a:gd name="connsiteX5" fmla="*/ 476600 w 9167863"/>
              <a:gd name="connsiteY5" fmla="*/ 3347845 h 3898670"/>
              <a:gd name="connsiteX6" fmla="*/ 479776 w 9167863"/>
              <a:gd name="connsiteY6" fmla="*/ 3898670 h 3898670"/>
              <a:gd name="connsiteX7" fmla="*/ 0 w 9167863"/>
              <a:gd name="connsiteY7" fmla="*/ 3897251 h 3898670"/>
              <a:gd name="connsiteX8" fmla="*/ 9631 w 9167863"/>
              <a:gd name="connsiteY8" fmla="*/ 0 h 3898670"/>
              <a:gd name="connsiteX0" fmla="*/ 9631 w 9167863"/>
              <a:gd name="connsiteY0" fmla="*/ 0 h 3897251"/>
              <a:gd name="connsiteX1" fmla="*/ 9153631 w 9167863"/>
              <a:gd name="connsiteY1" fmla="*/ 0 h 3897251"/>
              <a:gd name="connsiteX2" fmla="*/ 9167863 w 9167863"/>
              <a:gd name="connsiteY2" fmla="*/ 3892154 h 3897251"/>
              <a:gd name="connsiteX3" fmla="*/ 7365060 w 9167863"/>
              <a:gd name="connsiteY3" fmla="*/ 3893288 h 3897251"/>
              <a:gd name="connsiteX4" fmla="*/ 7366612 w 9167863"/>
              <a:gd name="connsiteY4" fmla="*/ 3338628 h 3897251"/>
              <a:gd name="connsiteX5" fmla="*/ 476600 w 9167863"/>
              <a:gd name="connsiteY5" fmla="*/ 3347845 h 3897251"/>
              <a:gd name="connsiteX6" fmla="*/ 482951 w 9167863"/>
              <a:gd name="connsiteY6" fmla="*/ 3895495 h 3897251"/>
              <a:gd name="connsiteX7" fmla="*/ 0 w 9167863"/>
              <a:gd name="connsiteY7" fmla="*/ 3897251 h 3897251"/>
              <a:gd name="connsiteX8" fmla="*/ 9631 w 9167863"/>
              <a:gd name="connsiteY8" fmla="*/ 0 h 3897251"/>
              <a:gd name="connsiteX0" fmla="*/ 9631 w 9171038"/>
              <a:gd name="connsiteY0" fmla="*/ 0 h 3897251"/>
              <a:gd name="connsiteX1" fmla="*/ 9153631 w 9171038"/>
              <a:gd name="connsiteY1" fmla="*/ 0 h 3897251"/>
              <a:gd name="connsiteX2" fmla="*/ 9171038 w 9171038"/>
              <a:gd name="connsiteY2" fmla="*/ 3895329 h 3897251"/>
              <a:gd name="connsiteX3" fmla="*/ 7365060 w 9171038"/>
              <a:gd name="connsiteY3" fmla="*/ 3893288 h 3897251"/>
              <a:gd name="connsiteX4" fmla="*/ 7366612 w 9171038"/>
              <a:gd name="connsiteY4" fmla="*/ 3338628 h 3897251"/>
              <a:gd name="connsiteX5" fmla="*/ 476600 w 9171038"/>
              <a:gd name="connsiteY5" fmla="*/ 3347845 h 3897251"/>
              <a:gd name="connsiteX6" fmla="*/ 482951 w 9171038"/>
              <a:gd name="connsiteY6" fmla="*/ 3895495 h 3897251"/>
              <a:gd name="connsiteX7" fmla="*/ 0 w 9171038"/>
              <a:gd name="connsiteY7" fmla="*/ 3897251 h 3897251"/>
              <a:gd name="connsiteX8" fmla="*/ 9631 w 9171038"/>
              <a:gd name="connsiteY8" fmla="*/ 0 h 3897251"/>
              <a:gd name="connsiteX0" fmla="*/ 22331 w 9183738"/>
              <a:gd name="connsiteY0" fmla="*/ 0 h 3897251"/>
              <a:gd name="connsiteX1" fmla="*/ 9166331 w 9183738"/>
              <a:gd name="connsiteY1" fmla="*/ 0 h 3897251"/>
              <a:gd name="connsiteX2" fmla="*/ 9183738 w 9183738"/>
              <a:gd name="connsiteY2" fmla="*/ 3895329 h 3897251"/>
              <a:gd name="connsiteX3" fmla="*/ 7377760 w 9183738"/>
              <a:gd name="connsiteY3" fmla="*/ 3893288 h 3897251"/>
              <a:gd name="connsiteX4" fmla="*/ 7379312 w 9183738"/>
              <a:gd name="connsiteY4" fmla="*/ 3338628 h 3897251"/>
              <a:gd name="connsiteX5" fmla="*/ 489300 w 9183738"/>
              <a:gd name="connsiteY5" fmla="*/ 3347845 h 3897251"/>
              <a:gd name="connsiteX6" fmla="*/ 495651 w 9183738"/>
              <a:gd name="connsiteY6" fmla="*/ 3895495 h 3897251"/>
              <a:gd name="connsiteX7" fmla="*/ 0 w 9183738"/>
              <a:gd name="connsiteY7" fmla="*/ 3897251 h 3897251"/>
              <a:gd name="connsiteX8" fmla="*/ 22331 w 9183738"/>
              <a:gd name="connsiteY8" fmla="*/ 0 h 3897251"/>
              <a:gd name="connsiteX0" fmla="*/ 9631 w 9183738"/>
              <a:gd name="connsiteY0" fmla="*/ 0 h 3909951"/>
              <a:gd name="connsiteX1" fmla="*/ 9166331 w 9183738"/>
              <a:gd name="connsiteY1" fmla="*/ 12700 h 3909951"/>
              <a:gd name="connsiteX2" fmla="*/ 9183738 w 9183738"/>
              <a:gd name="connsiteY2" fmla="*/ 3908029 h 3909951"/>
              <a:gd name="connsiteX3" fmla="*/ 7377760 w 9183738"/>
              <a:gd name="connsiteY3" fmla="*/ 3905988 h 3909951"/>
              <a:gd name="connsiteX4" fmla="*/ 7379312 w 9183738"/>
              <a:gd name="connsiteY4" fmla="*/ 3351328 h 3909951"/>
              <a:gd name="connsiteX5" fmla="*/ 489300 w 9183738"/>
              <a:gd name="connsiteY5" fmla="*/ 3360545 h 3909951"/>
              <a:gd name="connsiteX6" fmla="*/ 495651 w 9183738"/>
              <a:gd name="connsiteY6" fmla="*/ 3908195 h 3909951"/>
              <a:gd name="connsiteX7" fmla="*/ 0 w 9183738"/>
              <a:gd name="connsiteY7" fmla="*/ 3909951 h 3909951"/>
              <a:gd name="connsiteX8" fmla="*/ 9631 w 9183738"/>
              <a:gd name="connsiteY8" fmla="*/ 0 h 3909951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377760 w 9183738"/>
              <a:gd name="connsiteY3" fmla="*/ 3909163 h 3913126"/>
              <a:gd name="connsiteX4" fmla="*/ 7379312 w 9183738"/>
              <a:gd name="connsiteY4" fmla="*/ 3354503 h 3913126"/>
              <a:gd name="connsiteX5" fmla="*/ 489300 w 9183738"/>
              <a:gd name="connsiteY5" fmla="*/ 336372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377760 w 9183738"/>
              <a:gd name="connsiteY3" fmla="*/ 3909163 h 3913126"/>
              <a:gd name="connsiteX4" fmla="*/ 7379312 w 9183738"/>
              <a:gd name="connsiteY4" fmla="*/ 3354503 h 3913126"/>
              <a:gd name="connsiteX5" fmla="*/ 428975 w 9183738"/>
              <a:gd name="connsiteY5" fmla="*/ 336372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377760 w 9183738"/>
              <a:gd name="connsiteY3" fmla="*/ 3909163 h 3913126"/>
              <a:gd name="connsiteX4" fmla="*/ 7379312 w 9183738"/>
              <a:gd name="connsiteY4" fmla="*/ 3354503 h 3913126"/>
              <a:gd name="connsiteX5" fmla="*/ 428975 w 9183738"/>
              <a:gd name="connsiteY5" fmla="*/ 336372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377760 w 9183738"/>
              <a:gd name="connsiteY3" fmla="*/ 3909163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601056 w 9183738"/>
              <a:gd name="connsiteY3" fmla="*/ 3908637 h 3913126"/>
              <a:gd name="connsiteX4" fmla="*/ 7377760 w 9183738"/>
              <a:gd name="connsiteY4" fmla="*/ 3909163 h 3913126"/>
              <a:gd name="connsiteX5" fmla="*/ 7379312 w 9183738"/>
              <a:gd name="connsiteY5" fmla="*/ 3354503 h 3913126"/>
              <a:gd name="connsiteX6" fmla="*/ 495650 w 9183738"/>
              <a:gd name="connsiteY6" fmla="*/ 3370070 h 3913126"/>
              <a:gd name="connsiteX7" fmla="*/ 495651 w 9183738"/>
              <a:gd name="connsiteY7" fmla="*/ 3911370 h 3913126"/>
              <a:gd name="connsiteX8" fmla="*/ 0 w 9183738"/>
              <a:gd name="connsiteY8" fmla="*/ 3913126 h 3913126"/>
              <a:gd name="connsiteX9" fmla="*/ 9631 w 9183738"/>
              <a:gd name="connsiteY9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601056 w 9183738"/>
              <a:gd name="connsiteY3" fmla="*/ 3908637 h 3913126"/>
              <a:gd name="connsiteX4" fmla="*/ 7377760 w 9183738"/>
              <a:gd name="connsiteY4" fmla="*/ 3909163 h 3913126"/>
              <a:gd name="connsiteX5" fmla="*/ 7379312 w 9183738"/>
              <a:gd name="connsiteY5" fmla="*/ 3354503 h 3913126"/>
              <a:gd name="connsiteX6" fmla="*/ 495650 w 9183738"/>
              <a:gd name="connsiteY6" fmla="*/ 3370070 h 3913126"/>
              <a:gd name="connsiteX7" fmla="*/ 495651 w 9183738"/>
              <a:gd name="connsiteY7" fmla="*/ 3911370 h 3913126"/>
              <a:gd name="connsiteX8" fmla="*/ 0 w 9183738"/>
              <a:gd name="connsiteY8" fmla="*/ 3913126 h 3913126"/>
              <a:gd name="connsiteX9" fmla="*/ 9631 w 9183738"/>
              <a:gd name="connsiteY9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601056 w 9183738"/>
              <a:gd name="connsiteY3" fmla="*/ 3908637 h 3913126"/>
              <a:gd name="connsiteX4" fmla="*/ 7377760 w 9183738"/>
              <a:gd name="connsiteY4" fmla="*/ 3909163 h 3913126"/>
              <a:gd name="connsiteX5" fmla="*/ 7379312 w 9183738"/>
              <a:gd name="connsiteY5" fmla="*/ 3354503 h 3913126"/>
              <a:gd name="connsiteX6" fmla="*/ 495650 w 9183738"/>
              <a:gd name="connsiteY6" fmla="*/ 3370070 h 3913126"/>
              <a:gd name="connsiteX7" fmla="*/ 495651 w 9183738"/>
              <a:gd name="connsiteY7" fmla="*/ 3911370 h 3913126"/>
              <a:gd name="connsiteX8" fmla="*/ 0 w 9183738"/>
              <a:gd name="connsiteY8" fmla="*/ 3913126 h 3913126"/>
              <a:gd name="connsiteX9" fmla="*/ 9631 w 9183738"/>
              <a:gd name="connsiteY9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601056 w 9183738"/>
              <a:gd name="connsiteY3" fmla="*/ 3908637 h 3913126"/>
              <a:gd name="connsiteX4" fmla="*/ 7377760 w 9183738"/>
              <a:gd name="connsiteY4" fmla="*/ 3909163 h 3913126"/>
              <a:gd name="connsiteX5" fmla="*/ 7379312 w 9183738"/>
              <a:gd name="connsiteY5" fmla="*/ 3354503 h 3913126"/>
              <a:gd name="connsiteX6" fmla="*/ 495650 w 9183738"/>
              <a:gd name="connsiteY6" fmla="*/ 3370070 h 3913126"/>
              <a:gd name="connsiteX7" fmla="*/ 495651 w 9183738"/>
              <a:gd name="connsiteY7" fmla="*/ 3911370 h 3913126"/>
              <a:gd name="connsiteX8" fmla="*/ 0 w 9183738"/>
              <a:gd name="connsiteY8" fmla="*/ 3913126 h 3913126"/>
              <a:gd name="connsiteX9" fmla="*/ 9631 w 9183738"/>
              <a:gd name="connsiteY9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601056 w 9183738"/>
              <a:gd name="connsiteY3" fmla="*/ 3908637 h 3913126"/>
              <a:gd name="connsiteX4" fmla="*/ 7377760 w 9183738"/>
              <a:gd name="connsiteY4" fmla="*/ 3909163 h 3913126"/>
              <a:gd name="connsiteX5" fmla="*/ 7379312 w 9183738"/>
              <a:gd name="connsiteY5" fmla="*/ 3354503 h 3913126"/>
              <a:gd name="connsiteX6" fmla="*/ 495650 w 9183738"/>
              <a:gd name="connsiteY6" fmla="*/ 3370070 h 3913126"/>
              <a:gd name="connsiteX7" fmla="*/ 495651 w 9183738"/>
              <a:gd name="connsiteY7" fmla="*/ 3911370 h 3913126"/>
              <a:gd name="connsiteX8" fmla="*/ 0 w 9183738"/>
              <a:gd name="connsiteY8" fmla="*/ 3913126 h 3913126"/>
              <a:gd name="connsiteX9" fmla="*/ 9631 w 9183738"/>
              <a:gd name="connsiteY9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601056 w 9183738"/>
              <a:gd name="connsiteY3" fmla="*/ 3908637 h 3913126"/>
              <a:gd name="connsiteX4" fmla="*/ 7377760 w 9183738"/>
              <a:gd name="connsiteY4" fmla="*/ 3909163 h 3913126"/>
              <a:gd name="connsiteX5" fmla="*/ 7379312 w 9183738"/>
              <a:gd name="connsiteY5" fmla="*/ 3354503 h 3913126"/>
              <a:gd name="connsiteX6" fmla="*/ 495650 w 9183738"/>
              <a:gd name="connsiteY6" fmla="*/ 3370070 h 3913126"/>
              <a:gd name="connsiteX7" fmla="*/ 495651 w 9183738"/>
              <a:gd name="connsiteY7" fmla="*/ 3911370 h 3913126"/>
              <a:gd name="connsiteX8" fmla="*/ 0 w 9183738"/>
              <a:gd name="connsiteY8" fmla="*/ 3913126 h 3913126"/>
              <a:gd name="connsiteX9" fmla="*/ 9631 w 9183738"/>
              <a:gd name="connsiteY9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601056 w 9183738"/>
              <a:gd name="connsiteY3" fmla="*/ 3908637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401031 w 9183738"/>
              <a:gd name="connsiteY3" fmla="*/ 3908637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537556 w 9183738"/>
              <a:gd name="connsiteY3" fmla="*/ 3911812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426431 w 9183738"/>
              <a:gd name="connsiteY3" fmla="*/ 3908637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420081 w 9183738"/>
              <a:gd name="connsiteY3" fmla="*/ 3911812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4987"/>
              <a:gd name="connsiteX1" fmla="*/ 9179031 w 9183738"/>
              <a:gd name="connsiteY1" fmla="*/ 0 h 3914987"/>
              <a:gd name="connsiteX2" fmla="*/ 9183738 w 9183738"/>
              <a:gd name="connsiteY2" fmla="*/ 3911204 h 3914987"/>
              <a:gd name="connsiteX3" fmla="*/ 7410556 w 9183738"/>
              <a:gd name="connsiteY3" fmla="*/ 3914987 h 3914987"/>
              <a:gd name="connsiteX4" fmla="*/ 7379312 w 9183738"/>
              <a:gd name="connsiteY4" fmla="*/ 3354503 h 3914987"/>
              <a:gd name="connsiteX5" fmla="*/ 495650 w 9183738"/>
              <a:gd name="connsiteY5" fmla="*/ 3370070 h 3914987"/>
              <a:gd name="connsiteX6" fmla="*/ 495651 w 9183738"/>
              <a:gd name="connsiteY6" fmla="*/ 3911370 h 3914987"/>
              <a:gd name="connsiteX7" fmla="*/ 0 w 9183738"/>
              <a:gd name="connsiteY7" fmla="*/ 3913126 h 3914987"/>
              <a:gd name="connsiteX8" fmla="*/ 9631 w 9183738"/>
              <a:gd name="connsiteY8" fmla="*/ 3175 h 3914987"/>
              <a:gd name="connsiteX0" fmla="*/ 9631 w 9183738"/>
              <a:gd name="connsiteY0" fmla="*/ 3175 h 3914987"/>
              <a:gd name="connsiteX1" fmla="*/ 9179031 w 9183738"/>
              <a:gd name="connsiteY1" fmla="*/ 0 h 3914987"/>
              <a:gd name="connsiteX2" fmla="*/ 9183738 w 9183738"/>
              <a:gd name="connsiteY2" fmla="*/ 3911204 h 3914987"/>
              <a:gd name="connsiteX3" fmla="*/ 7420081 w 9183738"/>
              <a:gd name="connsiteY3" fmla="*/ 3914987 h 3914987"/>
              <a:gd name="connsiteX4" fmla="*/ 7379312 w 9183738"/>
              <a:gd name="connsiteY4" fmla="*/ 3354503 h 3914987"/>
              <a:gd name="connsiteX5" fmla="*/ 495650 w 9183738"/>
              <a:gd name="connsiteY5" fmla="*/ 3370070 h 3914987"/>
              <a:gd name="connsiteX6" fmla="*/ 495651 w 9183738"/>
              <a:gd name="connsiteY6" fmla="*/ 3911370 h 3914987"/>
              <a:gd name="connsiteX7" fmla="*/ 0 w 9183738"/>
              <a:gd name="connsiteY7" fmla="*/ 3913126 h 3914987"/>
              <a:gd name="connsiteX8" fmla="*/ 9631 w 9183738"/>
              <a:gd name="connsiteY8" fmla="*/ 3175 h 3914987"/>
              <a:gd name="connsiteX0" fmla="*/ 9631 w 9183738"/>
              <a:gd name="connsiteY0" fmla="*/ 3175 h 3918162"/>
              <a:gd name="connsiteX1" fmla="*/ 9179031 w 9183738"/>
              <a:gd name="connsiteY1" fmla="*/ 0 h 3918162"/>
              <a:gd name="connsiteX2" fmla="*/ 9183738 w 9183738"/>
              <a:gd name="connsiteY2" fmla="*/ 3911204 h 3918162"/>
              <a:gd name="connsiteX3" fmla="*/ 7413731 w 9183738"/>
              <a:gd name="connsiteY3" fmla="*/ 3918162 h 3918162"/>
              <a:gd name="connsiteX4" fmla="*/ 7379312 w 9183738"/>
              <a:gd name="connsiteY4" fmla="*/ 3354503 h 3918162"/>
              <a:gd name="connsiteX5" fmla="*/ 495650 w 9183738"/>
              <a:gd name="connsiteY5" fmla="*/ 3370070 h 3918162"/>
              <a:gd name="connsiteX6" fmla="*/ 495651 w 9183738"/>
              <a:gd name="connsiteY6" fmla="*/ 3911370 h 3918162"/>
              <a:gd name="connsiteX7" fmla="*/ 0 w 9183738"/>
              <a:gd name="connsiteY7" fmla="*/ 3913126 h 3918162"/>
              <a:gd name="connsiteX8" fmla="*/ 9631 w 9183738"/>
              <a:gd name="connsiteY8" fmla="*/ 3175 h 3918162"/>
              <a:gd name="connsiteX0" fmla="*/ 9631 w 9183738"/>
              <a:gd name="connsiteY0" fmla="*/ 3175 h 3921337"/>
              <a:gd name="connsiteX1" fmla="*/ 9179031 w 9183738"/>
              <a:gd name="connsiteY1" fmla="*/ 0 h 3921337"/>
              <a:gd name="connsiteX2" fmla="*/ 9183738 w 9183738"/>
              <a:gd name="connsiteY2" fmla="*/ 3911204 h 3921337"/>
              <a:gd name="connsiteX3" fmla="*/ 7407381 w 9183738"/>
              <a:gd name="connsiteY3" fmla="*/ 3921337 h 3921337"/>
              <a:gd name="connsiteX4" fmla="*/ 7379312 w 9183738"/>
              <a:gd name="connsiteY4" fmla="*/ 3354503 h 3921337"/>
              <a:gd name="connsiteX5" fmla="*/ 495650 w 9183738"/>
              <a:gd name="connsiteY5" fmla="*/ 3370070 h 3921337"/>
              <a:gd name="connsiteX6" fmla="*/ 495651 w 9183738"/>
              <a:gd name="connsiteY6" fmla="*/ 3911370 h 3921337"/>
              <a:gd name="connsiteX7" fmla="*/ 0 w 9183738"/>
              <a:gd name="connsiteY7" fmla="*/ 3913126 h 3921337"/>
              <a:gd name="connsiteX8" fmla="*/ 9631 w 9183738"/>
              <a:gd name="connsiteY8" fmla="*/ 3175 h 3921337"/>
              <a:gd name="connsiteX0" fmla="*/ 9631 w 9183738"/>
              <a:gd name="connsiteY0" fmla="*/ 3175 h 3924512"/>
              <a:gd name="connsiteX1" fmla="*/ 9179031 w 9183738"/>
              <a:gd name="connsiteY1" fmla="*/ 0 h 3924512"/>
              <a:gd name="connsiteX2" fmla="*/ 9183738 w 9183738"/>
              <a:gd name="connsiteY2" fmla="*/ 3911204 h 3924512"/>
              <a:gd name="connsiteX3" fmla="*/ 7401031 w 9183738"/>
              <a:gd name="connsiteY3" fmla="*/ 3924512 h 3924512"/>
              <a:gd name="connsiteX4" fmla="*/ 7379312 w 9183738"/>
              <a:gd name="connsiteY4" fmla="*/ 3354503 h 3924512"/>
              <a:gd name="connsiteX5" fmla="*/ 495650 w 9183738"/>
              <a:gd name="connsiteY5" fmla="*/ 3370070 h 3924512"/>
              <a:gd name="connsiteX6" fmla="*/ 495651 w 9183738"/>
              <a:gd name="connsiteY6" fmla="*/ 3911370 h 3924512"/>
              <a:gd name="connsiteX7" fmla="*/ 0 w 9183738"/>
              <a:gd name="connsiteY7" fmla="*/ 3913126 h 3924512"/>
              <a:gd name="connsiteX8" fmla="*/ 9631 w 9183738"/>
              <a:gd name="connsiteY8" fmla="*/ 3175 h 3924512"/>
              <a:gd name="connsiteX0" fmla="*/ 9631 w 9183738"/>
              <a:gd name="connsiteY0" fmla="*/ 3175 h 3927687"/>
              <a:gd name="connsiteX1" fmla="*/ 9179031 w 9183738"/>
              <a:gd name="connsiteY1" fmla="*/ 0 h 3927687"/>
              <a:gd name="connsiteX2" fmla="*/ 9183738 w 9183738"/>
              <a:gd name="connsiteY2" fmla="*/ 3911204 h 3927687"/>
              <a:gd name="connsiteX3" fmla="*/ 7394681 w 9183738"/>
              <a:gd name="connsiteY3" fmla="*/ 3927687 h 3927687"/>
              <a:gd name="connsiteX4" fmla="*/ 7379312 w 9183738"/>
              <a:gd name="connsiteY4" fmla="*/ 3354503 h 3927687"/>
              <a:gd name="connsiteX5" fmla="*/ 495650 w 9183738"/>
              <a:gd name="connsiteY5" fmla="*/ 3370070 h 3927687"/>
              <a:gd name="connsiteX6" fmla="*/ 495651 w 9183738"/>
              <a:gd name="connsiteY6" fmla="*/ 3911370 h 3927687"/>
              <a:gd name="connsiteX7" fmla="*/ 0 w 9183738"/>
              <a:gd name="connsiteY7" fmla="*/ 3913126 h 3927687"/>
              <a:gd name="connsiteX8" fmla="*/ 9631 w 9183738"/>
              <a:gd name="connsiteY8" fmla="*/ 3175 h 3927687"/>
              <a:gd name="connsiteX0" fmla="*/ 9631 w 9183738"/>
              <a:gd name="connsiteY0" fmla="*/ 3175 h 3930862"/>
              <a:gd name="connsiteX1" fmla="*/ 9179031 w 9183738"/>
              <a:gd name="connsiteY1" fmla="*/ 0 h 3930862"/>
              <a:gd name="connsiteX2" fmla="*/ 9183738 w 9183738"/>
              <a:gd name="connsiteY2" fmla="*/ 3911204 h 3930862"/>
              <a:gd name="connsiteX3" fmla="*/ 7385156 w 9183738"/>
              <a:gd name="connsiteY3" fmla="*/ 3930862 h 3930862"/>
              <a:gd name="connsiteX4" fmla="*/ 7379312 w 9183738"/>
              <a:gd name="connsiteY4" fmla="*/ 3354503 h 3930862"/>
              <a:gd name="connsiteX5" fmla="*/ 495650 w 9183738"/>
              <a:gd name="connsiteY5" fmla="*/ 3370070 h 3930862"/>
              <a:gd name="connsiteX6" fmla="*/ 495651 w 9183738"/>
              <a:gd name="connsiteY6" fmla="*/ 3911370 h 3930862"/>
              <a:gd name="connsiteX7" fmla="*/ 0 w 9183738"/>
              <a:gd name="connsiteY7" fmla="*/ 3913126 h 3930862"/>
              <a:gd name="connsiteX8" fmla="*/ 9631 w 9183738"/>
              <a:gd name="connsiteY8" fmla="*/ 3175 h 3930862"/>
              <a:gd name="connsiteX0" fmla="*/ 9631 w 9183738"/>
              <a:gd name="connsiteY0" fmla="*/ 3175 h 3934037"/>
              <a:gd name="connsiteX1" fmla="*/ 9179031 w 9183738"/>
              <a:gd name="connsiteY1" fmla="*/ 0 h 3934037"/>
              <a:gd name="connsiteX2" fmla="*/ 9183738 w 9183738"/>
              <a:gd name="connsiteY2" fmla="*/ 3911204 h 3934037"/>
              <a:gd name="connsiteX3" fmla="*/ 7378806 w 9183738"/>
              <a:gd name="connsiteY3" fmla="*/ 3934037 h 3934037"/>
              <a:gd name="connsiteX4" fmla="*/ 7379312 w 9183738"/>
              <a:gd name="connsiteY4" fmla="*/ 3354503 h 3934037"/>
              <a:gd name="connsiteX5" fmla="*/ 495650 w 9183738"/>
              <a:gd name="connsiteY5" fmla="*/ 3370070 h 3934037"/>
              <a:gd name="connsiteX6" fmla="*/ 495651 w 9183738"/>
              <a:gd name="connsiteY6" fmla="*/ 3911370 h 3934037"/>
              <a:gd name="connsiteX7" fmla="*/ 0 w 9183738"/>
              <a:gd name="connsiteY7" fmla="*/ 3913126 h 3934037"/>
              <a:gd name="connsiteX8" fmla="*/ 9631 w 9183738"/>
              <a:gd name="connsiteY8" fmla="*/ 3175 h 3934037"/>
              <a:gd name="connsiteX0" fmla="*/ 9631 w 9183738"/>
              <a:gd name="connsiteY0" fmla="*/ 3175 h 3927687"/>
              <a:gd name="connsiteX1" fmla="*/ 9179031 w 9183738"/>
              <a:gd name="connsiteY1" fmla="*/ 0 h 3927687"/>
              <a:gd name="connsiteX2" fmla="*/ 9183738 w 9183738"/>
              <a:gd name="connsiteY2" fmla="*/ 3911204 h 3927687"/>
              <a:gd name="connsiteX3" fmla="*/ 7375631 w 9183738"/>
              <a:gd name="connsiteY3" fmla="*/ 3927687 h 3927687"/>
              <a:gd name="connsiteX4" fmla="*/ 7379312 w 9183738"/>
              <a:gd name="connsiteY4" fmla="*/ 3354503 h 3927687"/>
              <a:gd name="connsiteX5" fmla="*/ 495650 w 9183738"/>
              <a:gd name="connsiteY5" fmla="*/ 3370070 h 3927687"/>
              <a:gd name="connsiteX6" fmla="*/ 495651 w 9183738"/>
              <a:gd name="connsiteY6" fmla="*/ 3911370 h 3927687"/>
              <a:gd name="connsiteX7" fmla="*/ 0 w 9183738"/>
              <a:gd name="connsiteY7" fmla="*/ 3913126 h 3927687"/>
              <a:gd name="connsiteX8" fmla="*/ 9631 w 9183738"/>
              <a:gd name="connsiteY8" fmla="*/ 3175 h 3927687"/>
              <a:gd name="connsiteX0" fmla="*/ 9631 w 9183738"/>
              <a:gd name="connsiteY0" fmla="*/ 3175 h 3924512"/>
              <a:gd name="connsiteX1" fmla="*/ 9179031 w 9183738"/>
              <a:gd name="connsiteY1" fmla="*/ 0 h 3924512"/>
              <a:gd name="connsiteX2" fmla="*/ 9183738 w 9183738"/>
              <a:gd name="connsiteY2" fmla="*/ 3911204 h 3924512"/>
              <a:gd name="connsiteX3" fmla="*/ 7381981 w 9183738"/>
              <a:gd name="connsiteY3" fmla="*/ 3924512 h 3924512"/>
              <a:gd name="connsiteX4" fmla="*/ 7379312 w 9183738"/>
              <a:gd name="connsiteY4" fmla="*/ 3354503 h 3924512"/>
              <a:gd name="connsiteX5" fmla="*/ 495650 w 9183738"/>
              <a:gd name="connsiteY5" fmla="*/ 3370070 h 3924512"/>
              <a:gd name="connsiteX6" fmla="*/ 495651 w 9183738"/>
              <a:gd name="connsiteY6" fmla="*/ 3911370 h 3924512"/>
              <a:gd name="connsiteX7" fmla="*/ 0 w 9183738"/>
              <a:gd name="connsiteY7" fmla="*/ 3913126 h 3924512"/>
              <a:gd name="connsiteX8" fmla="*/ 9631 w 9183738"/>
              <a:gd name="connsiteY8" fmla="*/ 3175 h 3924512"/>
              <a:gd name="connsiteX0" fmla="*/ 9631 w 9183738"/>
              <a:gd name="connsiteY0" fmla="*/ 3175 h 3914987"/>
              <a:gd name="connsiteX1" fmla="*/ 9179031 w 9183738"/>
              <a:gd name="connsiteY1" fmla="*/ 0 h 3914987"/>
              <a:gd name="connsiteX2" fmla="*/ 9183738 w 9183738"/>
              <a:gd name="connsiteY2" fmla="*/ 3911204 h 3914987"/>
              <a:gd name="connsiteX3" fmla="*/ 7381981 w 9183738"/>
              <a:gd name="connsiteY3" fmla="*/ 3914987 h 3914987"/>
              <a:gd name="connsiteX4" fmla="*/ 7379312 w 9183738"/>
              <a:gd name="connsiteY4" fmla="*/ 3354503 h 3914987"/>
              <a:gd name="connsiteX5" fmla="*/ 495650 w 9183738"/>
              <a:gd name="connsiteY5" fmla="*/ 3370070 h 3914987"/>
              <a:gd name="connsiteX6" fmla="*/ 495651 w 9183738"/>
              <a:gd name="connsiteY6" fmla="*/ 3911370 h 3914987"/>
              <a:gd name="connsiteX7" fmla="*/ 0 w 9183738"/>
              <a:gd name="connsiteY7" fmla="*/ 3913126 h 3914987"/>
              <a:gd name="connsiteX8" fmla="*/ 9631 w 9183738"/>
              <a:gd name="connsiteY8" fmla="*/ 3175 h 3914987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385156 w 9183738"/>
              <a:gd name="connsiteY3" fmla="*/ 3905462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  <a:gd name="connsiteX0" fmla="*/ 9631 w 9183738"/>
              <a:gd name="connsiteY0" fmla="*/ 3175 h 3913126"/>
              <a:gd name="connsiteX1" fmla="*/ 9179031 w 9183738"/>
              <a:gd name="connsiteY1" fmla="*/ 0 h 3913126"/>
              <a:gd name="connsiteX2" fmla="*/ 9183738 w 9183738"/>
              <a:gd name="connsiteY2" fmla="*/ 3911204 h 3913126"/>
              <a:gd name="connsiteX3" fmla="*/ 7378806 w 9183738"/>
              <a:gd name="connsiteY3" fmla="*/ 3908637 h 3913126"/>
              <a:gd name="connsiteX4" fmla="*/ 7379312 w 9183738"/>
              <a:gd name="connsiteY4" fmla="*/ 3354503 h 3913126"/>
              <a:gd name="connsiteX5" fmla="*/ 495650 w 9183738"/>
              <a:gd name="connsiteY5" fmla="*/ 3370070 h 3913126"/>
              <a:gd name="connsiteX6" fmla="*/ 495651 w 9183738"/>
              <a:gd name="connsiteY6" fmla="*/ 3911370 h 3913126"/>
              <a:gd name="connsiteX7" fmla="*/ 0 w 9183738"/>
              <a:gd name="connsiteY7" fmla="*/ 3913126 h 3913126"/>
              <a:gd name="connsiteX8" fmla="*/ 9631 w 9183738"/>
              <a:gd name="connsiteY8" fmla="*/ 3175 h 39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83738" h="3913126">
                <a:moveTo>
                  <a:pt x="9631" y="3175"/>
                </a:moveTo>
                <a:lnTo>
                  <a:pt x="9179031" y="0"/>
                </a:lnTo>
                <a:cubicBezTo>
                  <a:pt x="9184833" y="1298443"/>
                  <a:pt x="9177936" y="2612761"/>
                  <a:pt x="9183738" y="3911204"/>
                </a:cubicBezTo>
                <a:lnTo>
                  <a:pt x="7378806" y="3908637"/>
                </a:lnTo>
                <a:cubicBezTo>
                  <a:pt x="7378975" y="3715459"/>
                  <a:pt x="7379143" y="3547681"/>
                  <a:pt x="7379312" y="3354503"/>
                </a:cubicBezTo>
                <a:lnTo>
                  <a:pt x="495650" y="3370070"/>
                </a:lnTo>
                <a:cubicBezTo>
                  <a:pt x="496820" y="3363710"/>
                  <a:pt x="492081" y="3377593"/>
                  <a:pt x="495651" y="3911370"/>
                </a:cubicBezTo>
                <a:lnTo>
                  <a:pt x="0" y="3913126"/>
                </a:lnTo>
                <a:cubicBezTo>
                  <a:pt x="3210" y="2617663"/>
                  <a:pt x="6421" y="1298638"/>
                  <a:pt x="9631" y="3175"/>
                </a:cubicBez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11">
            <a:extLst>
              <a:ext uri="{FF2B5EF4-FFF2-40B4-BE49-F238E27FC236}">
                <a16:creationId xmlns:a16="http://schemas.microsoft.com/office/drawing/2014/main" id="{990857F2-FE33-5346-AE25-7FA0F8D874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20000" y="6356350"/>
            <a:ext cx="720000" cy="216000"/>
          </a:xfrm>
        </p:spPr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638E868A-BB2E-459A-90EA-9DD6ACF9FC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64000" y="6344409"/>
            <a:ext cx="5233302" cy="216000"/>
          </a:xfr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Abbild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-513"/>
            <a:ext cx="9144000" cy="566021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5909733"/>
            <a:ext cx="8029575" cy="23446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 b="0" i="1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Beispiel einer großen Abbildung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83170F0-0BB1-4EC3-8EB4-E9D37309ED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telgroße 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7997" y="1715677"/>
            <a:ext cx="5357768" cy="400319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5909733"/>
            <a:ext cx="8207806" cy="23446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 b="0" i="1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Beispiel einer mittelgroßen Abbildung 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86799" y="1689314"/>
            <a:ext cx="2389007" cy="4020611"/>
          </a:xfrm>
          <a:prstGeom prst="rect">
            <a:avLst/>
          </a:prstGeom>
        </p:spPr>
        <p:txBody>
          <a:bodyPr anchor="b" anchorCtr="1"/>
          <a:lstStyle>
            <a:lvl1pPr marL="228600" indent="-228600">
              <a:lnSpc>
                <a:spcPts val="2200"/>
              </a:lnSpc>
              <a:buClr>
                <a:srgbClr val="00ADBA"/>
              </a:buClr>
              <a:buSzPct val="140000"/>
              <a:buFont typeface="Helvetica" charset="0"/>
              <a:buChar char="⁃"/>
              <a:defRPr sz="1600" u="none" baseline="0"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>
              <a:lnSpc>
                <a:spcPts val="2200"/>
              </a:lnSpc>
              <a:buClr>
                <a:srgbClr val="00ADBA"/>
              </a:buClr>
              <a:buSzPct val="140000"/>
              <a:buFont typeface="Helvetica" charset="0"/>
              <a:buChar char="⁃"/>
              <a:defRPr sz="1600" u="none"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>
              <a:lnSpc>
                <a:spcPts val="2200"/>
              </a:lnSpc>
              <a:buClr>
                <a:srgbClr val="00ADBA"/>
              </a:buClr>
              <a:buSzPct val="140000"/>
              <a:buFont typeface="Helvetica" charset="0"/>
              <a:buChar char="⁃"/>
              <a:defRPr sz="1400" u="none"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e-DE" dirty="0"/>
              <a:t>Hier steht eine Aufzählung oder </a:t>
            </a:r>
            <a:br>
              <a:rPr lang="de-DE" dirty="0"/>
            </a:br>
            <a:r>
              <a:rPr lang="de-DE" dirty="0"/>
              <a:t>eine Fließtext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4663731F-2E9B-0D48-93E4-4B350E2598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000" y="562339"/>
            <a:ext cx="6481492" cy="769440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baseline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de-DE" dirty="0"/>
              <a:t>Überschrift Beispiel</a:t>
            </a:r>
            <a:br>
              <a:rPr lang="de-DE" dirty="0"/>
            </a:br>
            <a:r>
              <a:rPr lang="de-DE" dirty="0"/>
              <a:t>auch mal zweizeilig</a:t>
            </a:r>
          </a:p>
        </p:txBody>
      </p:sp>
      <p:pic>
        <p:nvPicPr>
          <p:cNvPr id="17" name="Bild 7">
            <a:extLst>
              <a:ext uri="{FF2B5EF4-FFF2-40B4-BE49-F238E27FC236}">
                <a16:creationId xmlns:a16="http://schemas.microsoft.com/office/drawing/2014/main" id="{56CF113A-36ED-C846-ADC5-07646831C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7CE54B4-54E3-8947-84D1-A60703F1B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6328C466-0F3B-463A-8C7D-336262F147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ldung im Hochforma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7999" y="527901"/>
            <a:ext cx="4075721" cy="519097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5909733"/>
            <a:ext cx="8207806" cy="23446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 b="0" i="1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Beispiel einer mittelgroße </a:t>
            </a:r>
            <a:r>
              <a:rPr lang="de-DE" dirty="0" err="1"/>
              <a:t>hochformatige</a:t>
            </a:r>
            <a:r>
              <a:rPr lang="de-DE" dirty="0"/>
              <a:t> Abbildung 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11720" y="1698262"/>
            <a:ext cx="3664086" cy="4020611"/>
          </a:xfrm>
          <a:prstGeom prst="rect">
            <a:avLst/>
          </a:prstGeom>
        </p:spPr>
        <p:txBody>
          <a:bodyPr anchor="b" anchorCtr="1"/>
          <a:lstStyle>
            <a:lvl1pPr marL="228600" indent="-228600">
              <a:lnSpc>
                <a:spcPts val="2200"/>
              </a:lnSpc>
              <a:buClr>
                <a:srgbClr val="00ADBA"/>
              </a:buClr>
              <a:buSzPct val="140000"/>
              <a:buFont typeface="Helvetica" charset="0"/>
              <a:buChar char="⁃"/>
              <a:defRPr sz="1600" u="none" baseline="0"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>
              <a:lnSpc>
                <a:spcPts val="2200"/>
              </a:lnSpc>
              <a:buClr>
                <a:srgbClr val="00ADBA"/>
              </a:buClr>
              <a:buSzPct val="140000"/>
              <a:buFont typeface="Helvetica" charset="0"/>
              <a:buChar char="⁃"/>
              <a:defRPr sz="1600" u="none"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>
              <a:lnSpc>
                <a:spcPts val="2200"/>
              </a:lnSpc>
              <a:buClr>
                <a:srgbClr val="00ADBA"/>
              </a:buClr>
              <a:buSzPct val="140000"/>
              <a:buFont typeface="Helvetica" charset="0"/>
              <a:buChar char="⁃"/>
              <a:defRPr sz="1400" u="none"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e-DE" dirty="0"/>
              <a:t>Hier steht eine Aufzählung </a:t>
            </a:r>
            <a:br>
              <a:rPr lang="de-DE" dirty="0"/>
            </a:br>
            <a:r>
              <a:rPr lang="de-DE" dirty="0"/>
              <a:t>oder eine Fließtext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Bild 7">
            <a:extLst>
              <a:ext uri="{FF2B5EF4-FFF2-40B4-BE49-F238E27FC236}">
                <a16:creationId xmlns:a16="http://schemas.microsoft.com/office/drawing/2014/main" id="{7DAB9718-352A-EA4C-8A88-BA80905D6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F60370F-26F8-0C40-A7CC-53862247A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E00D5219-5C3C-4D9C-9C9E-E95098ADB8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 Verbindung 40"/>
          <p:cNvCxnSpPr/>
          <p:nvPr userDrawn="1"/>
        </p:nvCxnSpPr>
        <p:spPr>
          <a:xfrm>
            <a:off x="468000" y="2360428"/>
            <a:ext cx="6481493" cy="1772"/>
          </a:xfrm>
          <a:prstGeom prst="line">
            <a:avLst/>
          </a:prstGeom>
          <a:ln w="38100">
            <a:solidFill>
              <a:srgbClr val="00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68000" y="1945729"/>
            <a:ext cx="7064375" cy="39834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500"/>
              </a:lnSpc>
              <a:buFontTx/>
              <a:buNone/>
              <a:defRPr sz="2400" b="1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Beispiel für eine Tabelle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Bild 7">
            <a:extLst>
              <a:ext uri="{FF2B5EF4-FFF2-40B4-BE49-F238E27FC236}">
                <a16:creationId xmlns:a16="http://schemas.microsoft.com/office/drawing/2014/main" id="{8C332B93-58FE-8942-AB8C-03751C408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BC9DFD-C4A2-7944-B9E7-A85CB4490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389A28E0-902B-4E24-9117-AD7434819B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7E3ED3-B1EE-4F45-93BD-21C820B99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2F97698C-3251-4F95-A8A7-9EDC8BF321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>
            <a:cxnSpLocks/>
          </p:cNvCxnSpPr>
          <p:nvPr userDrawn="1"/>
        </p:nvCxnSpPr>
        <p:spPr>
          <a:xfrm>
            <a:off x="468000" y="3960000"/>
            <a:ext cx="3283385" cy="0"/>
          </a:xfrm>
          <a:prstGeom prst="line">
            <a:avLst/>
          </a:prstGeom>
          <a:ln w="38100">
            <a:solidFill>
              <a:srgbClr val="00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775073" y="3483803"/>
            <a:ext cx="4185643" cy="38581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latin typeface="Trebuchet MS" charset="0"/>
                <a:ea typeface="Trebuchet MS" charset="0"/>
                <a:cs typeface="Trebuchet MS" charset="0"/>
              </a:rPr>
              <a:t>Forum Flughafen und Region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4775073" y="4232917"/>
            <a:ext cx="4078841" cy="730714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/>
            </a:lvl1pPr>
          </a:lstStyle>
          <a:p>
            <a:pPr lvl="0"/>
            <a:r>
              <a:rPr lang="de-DE" sz="1600" dirty="0">
                <a:latin typeface="Trebuchet MS" charset="0"/>
                <a:ea typeface="Trebuchet MS" charset="0"/>
                <a:cs typeface="Trebuchet MS" charset="0"/>
              </a:rPr>
              <a:t>Gemeinnützige Umwelthaus GmbH</a:t>
            </a:r>
            <a:br>
              <a:rPr lang="de-DE" sz="1600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de-DE" sz="1600" dirty="0">
                <a:latin typeface="Trebuchet MS" charset="0"/>
                <a:ea typeface="Trebuchet MS" charset="0"/>
                <a:cs typeface="Trebuchet MS" charset="0"/>
              </a:rPr>
              <a:t>Rüsselsheimer Str. 100 / 65451 Kelsterbach</a:t>
            </a:r>
            <a:endParaRPr lang="de-DE" dirty="0"/>
          </a:p>
        </p:txBody>
      </p:sp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535803DD-6674-493B-AB2F-48074A979B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5073" y="5263001"/>
            <a:ext cx="4078841" cy="730714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ADBB"/>
                </a:solidFill>
              </a:defRPr>
            </a:lvl1pPr>
          </a:lstStyle>
          <a:p>
            <a:pPr>
              <a:lnSpc>
                <a:spcPts val="2200"/>
              </a:lnSpc>
            </a:pPr>
            <a:r>
              <a:rPr lang="de-DE" sz="1600" dirty="0" err="1">
                <a:latin typeface="Trebuchet MS" charset="0"/>
                <a:ea typeface="Trebuchet MS" charset="0"/>
                <a:cs typeface="Trebuchet MS" charset="0"/>
              </a:rPr>
              <a:t>www.umwelthaus.org</a:t>
            </a:r>
            <a:br>
              <a:rPr lang="de-DE" sz="1600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de-DE" sz="1600" dirty="0" err="1">
                <a:latin typeface="Trebuchet MS" charset="0"/>
                <a:ea typeface="Trebuchet MS" charset="0"/>
                <a:cs typeface="Trebuchet MS" charset="0"/>
              </a:rPr>
              <a:t>www.forum</a:t>
            </a:r>
            <a:r>
              <a:rPr lang="de-DE" sz="1600" dirty="0">
                <a:latin typeface="Trebuchet MS" charset="0"/>
                <a:ea typeface="Trebuchet MS" charset="0"/>
                <a:cs typeface="Trebuchet MS" charset="0"/>
              </a:rPr>
              <a:t>-flughafen-</a:t>
            </a:r>
            <a:r>
              <a:rPr lang="de-DE" sz="1600" dirty="0" err="1">
                <a:latin typeface="Trebuchet MS" charset="0"/>
                <a:ea typeface="Trebuchet MS" charset="0"/>
                <a:cs typeface="Trebuchet MS" charset="0"/>
              </a:rPr>
              <a:t>region.de</a:t>
            </a:r>
            <a:endParaRPr lang="de-DE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6" name="Inhaltsplatzhalter 9">
            <a:extLst>
              <a:ext uri="{FF2B5EF4-FFF2-40B4-BE49-F238E27FC236}">
                <a16:creationId xmlns:a16="http://schemas.microsoft.com/office/drawing/2014/main" id="{928F60BD-3D73-4828-A4E1-A6ECADAD5B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8000" y="5284840"/>
            <a:ext cx="4078841" cy="730714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>
                <a:srgbClr val="00ADBA"/>
              </a:buClr>
              <a:buSzPct val="140000"/>
              <a:buFont typeface="CambriaMath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>
                <a:srgbClr val="00ADBA"/>
              </a:buClr>
              <a:buSzPct val="140000"/>
              <a:buFont typeface="CambriaMath" charset="0"/>
              <a:buNone/>
              <a:tabLst/>
              <a:defRPr/>
            </a:pPr>
            <a:r>
              <a:rPr lang="de-DE" sz="1600" dirty="0">
                <a:latin typeface="Trebuchet MS" charset="0"/>
                <a:ea typeface="Trebuchet MS" charset="0"/>
                <a:cs typeface="Trebuchet MS" charset="0"/>
              </a:rPr>
              <a:t>Geschäftsstelle</a:t>
            </a:r>
            <a:br>
              <a:rPr lang="de-DE" sz="1600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de-DE" sz="1600" dirty="0">
                <a:latin typeface="Trebuchet MS" charset="0"/>
                <a:ea typeface="Trebuchet MS" charset="0"/>
                <a:cs typeface="Trebuchet MS" charset="0"/>
              </a:rPr>
              <a:t>Postfach 60 07 27 I 60337 Frankfurt am Main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F08281F-3F99-4996-9F2E-A7FEE6E8D68C}"/>
              </a:ext>
            </a:extLst>
          </p:cNvPr>
          <p:cNvSpPr txBox="1"/>
          <p:nvPr userDrawn="1"/>
        </p:nvSpPr>
        <p:spPr>
          <a:xfrm>
            <a:off x="468000" y="2965860"/>
            <a:ext cx="3072369" cy="92121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de-DE" sz="1800" b="1" dirty="0">
                <a:latin typeface="Trebuchet MS" charset="0"/>
                <a:ea typeface="Trebuchet MS" charset="0"/>
                <a:cs typeface="Trebuchet MS" charset="0"/>
              </a:rPr>
              <a:t>Kommission zur Abwehr des Fluglärms (Flughafen Frankfurt am Main)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B017423C-0987-4D9B-A07A-C026E8189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21400" y="4220600"/>
            <a:ext cx="4078841" cy="730714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ADBB"/>
                </a:solidFill>
              </a:defRPr>
            </a:lvl1pPr>
          </a:lstStyle>
          <a:p>
            <a:pPr>
              <a:lnSpc>
                <a:spcPts val="2200"/>
              </a:lnSpc>
            </a:pPr>
            <a:r>
              <a:rPr lang="de-DE" sz="1600" dirty="0">
                <a:latin typeface="Trebuchet MS" charset="0"/>
                <a:ea typeface="Trebuchet MS" charset="0"/>
                <a:cs typeface="Trebuchet MS" charset="0"/>
              </a:rPr>
              <a:t>www.flk-frankfurt.de </a:t>
            </a:r>
          </a:p>
        </p:txBody>
      </p:sp>
      <p:pic>
        <p:nvPicPr>
          <p:cNvPr id="20" name="Bild 7">
            <a:extLst>
              <a:ext uri="{FF2B5EF4-FFF2-40B4-BE49-F238E27FC236}">
                <a16:creationId xmlns:a16="http://schemas.microsoft.com/office/drawing/2014/main" id="{7AA3C90F-1323-1C41-AD51-3D4EFE545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D4D5D77-5B0D-DD4D-9E23-988856F01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FFB872C4-7B72-B544-A5C4-EACDF6E820B7}"/>
              </a:ext>
            </a:extLst>
          </p:cNvPr>
          <p:cNvCxnSpPr>
            <a:cxnSpLocks/>
          </p:cNvCxnSpPr>
          <p:nvPr userDrawn="1"/>
        </p:nvCxnSpPr>
        <p:spPr>
          <a:xfrm>
            <a:off x="4775073" y="3960000"/>
            <a:ext cx="3283385" cy="0"/>
          </a:xfrm>
          <a:prstGeom prst="line">
            <a:avLst/>
          </a:prstGeom>
          <a:ln w="38100">
            <a:solidFill>
              <a:srgbClr val="00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E8EF1226-DFD3-4F60-AC63-027121E95D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oder vollflächiger Far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468001" y="3346298"/>
            <a:ext cx="6883504" cy="346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-6403" y="3896251"/>
            <a:ext cx="9144000" cy="29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4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3528000"/>
            <a:ext cx="6055224" cy="3600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charset="0"/>
              <a:buNone/>
              <a:defRPr sz="19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Expertengremium aktiver Schallschutz</a:t>
            </a:r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4248000"/>
            <a:ext cx="6055224" cy="180841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charset="0"/>
              <a:buNone/>
              <a:defRPr sz="4000" baseline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Headline Folientitel</a:t>
            </a:r>
            <a:br>
              <a:rPr lang="de-DE" dirty="0"/>
            </a:br>
            <a:r>
              <a:rPr lang="de-DE" dirty="0"/>
              <a:t>mit ein bis zwei Zeilen</a:t>
            </a:r>
            <a:br>
              <a:rPr lang="de-DE" dirty="0"/>
            </a:br>
            <a:r>
              <a:rPr lang="de-DE" dirty="0"/>
              <a:t>maximal dreizeilig</a:t>
            </a:r>
          </a:p>
        </p:txBody>
      </p:sp>
      <p:cxnSp>
        <p:nvCxnSpPr>
          <p:cNvPr id="36" name="Gerade Verbindung 35"/>
          <p:cNvCxnSpPr/>
          <p:nvPr userDrawn="1"/>
        </p:nvCxnSpPr>
        <p:spPr>
          <a:xfrm>
            <a:off x="864000" y="3960000"/>
            <a:ext cx="6055224" cy="0"/>
          </a:xfrm>
          <a:prstGeom prst="line">
            <a:avLst/>
          </a:prstGeom>
          <a:ln w="38100">
            <a:solidFill>
              <a:srgbClr val="00A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1">
            <a:extLst>
              <a:ext uri="{FF2B5EF4-FFF2-40B4-BE49-F238E27FC236}">
                <a16:creationId xmlns:a16="http://schemas.microsoft.com/office/drawing/2014/main" id="{DD66495F-8290-194C-B302-01471FE92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920000" y="6356350"/>
            <a:ext cx="720000" cy="216000"/>
          </a:xfrm>
        </p:spPr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>
        <p15:guide id="1" orient="horz" pos="2228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folie v1">
    <p:bg>
      <p:bgPr>
        <a:solidFill>
          <a:srgbClr val="00A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64" y="0"/>
            <a:ext cx="3131867" cy="3095869"/>
          </a:xfrm>
          <a:prstGeom prst="rect">
            <a:avLst/>
          </a:prstGeom>
        </p:spPr>
      </p:pic>
      <p:sp>
        <p:nvSpPr>
          <p:cNvPr id="1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4248000"/>
            <a:ext cx="6491600" cy="1815146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Kapitelüberschrift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sic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1" y="3528000"/>
            <a:ext cx="6481493" cy="36000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900" b="1" i="0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Kapitel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0D7F28-56E9-412E-BCC0-5611676AA6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folie_v2">
    <p:bg>
      <p:bgPr>
        <a:solidFill>
          <a:srgbClr val="C8E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248000"/>
            <a:ext cx="6491600" cy="1815146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000" baseline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Kapitelüberschrift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sic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34" y="292344"/>
            <a:ext cx="2878663" cy="2845575"/>
          </a:xfrm>
          <a:prstGeom prst="rect">
            <a:avLst/>
          </a:prstGeom>
        </p:spPr>
      </p:pic>
      <p:sp>
        <p:nvSpPr>
          <p:cNvPr id="2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001" y="3528000"/>
            <a:ext cx="6481493" cy="36000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900" b="1" i="0" baseline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/>
              <a:t>Kapitel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59AFCD-F520-4366-AE61-FE48AADC14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734316"/>
            <a:ext cx="6481492" cy="769440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baseline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de-DE" dirty="0"/>
              <a:t>Überschrift Beispiel</a:t>
            </a:r>
            <a:br>
              <a:rPr lang="de-DE" dirty="0"/>
            </a:br>
            <a:r>
              <a:rPr lang="de-DE" dirty="0"/>
              <a:t>auch mal zweizeilig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803633"/>
            <a:ext cx="6481493" cy="4106099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600"/>
              </a:lnSpc>
              <a:buFontTx/>
              <a:buNone/>
              <a:defRPr sz="16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de-DE" dirty="0"/>
              <a:t>Fließtext Beispiel die Empfehlungen des Expertengremiums zum weiteren Vorgehen. Den Maßnahmen sind in der Anlage „Empfehlungen zum weiteren Vorgehen der Umsetzung des ersten Pakets Aktiver Schallschutz des FFR“ enthalten.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vorliegende Bericht dient der Dokumentation des Vorgehens beim Monitoring und als Basis für die weiteren Empfehlungen. </a:t>
            </a:r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468000" y="1647363"/>
            <a:ext cx="6481493" cy="1772"/>
          </a:xfrm>
          <a:prstGeom prst="line">
            <a:avLst/>
          </a:prstGeom>
          <a:ln w="38100">
            <a:solidFill>
              <a:srgbClr val="00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liennummernplatzhalt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531A2C29-AC76-C84B-B103-8A3602925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BD9A40-0322-A84C-92F6-6AE64030FD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0137861F-9A8E-4B3A-A6E0-FF734C2A48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9" y="1317072"/>
            <a:ext cx="6481493" cy="459266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ADBA"/>
              </a:buClr>
              <a:buSzPct val="140000"/>
              <a:buFont typeface="CambriaMath" charset="0"/>
              <a:buChar char="⎯"/>
              <a:defRPr sz="1600" u="none"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>
              <a:lnSpc>
                <a:spcPts val="2200"/>
              </a:lnSpc>
              <a:buClr>
                <a:srgbClr val="00ADBA"/>
              </a:buClr>
              <a:buSzPct val="140000"/>
              <a:buFont typeface="CambriaMath" charset="0"/>
              <a:buChar char="⎯"/>
              <a:defRPr sz="1400" u="none"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>
              <a:lnSpc>
                <a:spcPts val="2200"/>
              </a:lnSpc>
              <a:buClr>
                <a:srgbClr val="00ADBA"/>
              </a:buClr>
              <a:buSzPct val="140000"/>
              <a:buFont typeface="CambriaMath" charset="0"/>
              <a:buChar char="⎯"/>
              <a:defRPr sz="1400" u="none"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e-DE" dirty="0"/>
              <a:t>Hier steht eine Aufzählung</a:t>
            </a:r>
          </a:p>
          <a:p>
            <a:pPr lvl="1"/>
            <a:r>
              <a:rPr lang="de-DE" dirty="0"/>
              <a:t>zweite Ebene der Aufzählung</a:t>
            </a:r>
          </a:p>
          <a:p>
            <a:pPr lvl="2"/>
            <a:r>
              <a:rPr lang="de-DE" dirty="0"/>
              <a:t>dritte Ebene der Aufzählung 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468000" y="1152412"/>
            <a:ext cx="6481493" cy="1772"/>
          </a:xfrm>
          <a:prstGeom prst="line">
            <a:avLst/>
          </a:prstGeom>
          <a:ln w="38100">
            <a:solidFill>
              <a:srgbClr val="00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7920000" y="6356350"/>
            <a:ext cx="720000" cy="216000"/>
          </a:xfrm>
        </p:spPr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13"/>
          <p:cNvSpPr>
            <a:spLocks noGrp="1"/>
          </p:cNvSpPr>
          <p:nvPr>
            <p:ph sz="quarter" idx="18" hasCustomPrompt="1"/>
          </p:nvPr>
        </p:nvSpPr>
        <p:spPr>
          <a:xfrm>
            <a:off x="468000" y="729246"/>
            <a:ext cx="6481492" cy="42316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de-DE" dirty="0"/>
              <a:t>Hier steht eine Überschrift</a:t>
            </a:r>
          </a:p>
        </p:txBody>
      </p:sp>
      <p:pic>
        <p:nvPicPr>
          <p:cNvPr id="13" name="Bild 7">
            <a:extLst>
              <a:ext uri="{FF2B5EF4-FFF2-40B4-BE49-F238E27FC236}">
                <a16:creationId xmlns:a16="http://schemas.microsoft.com/office/drawing/2014/main" id="{1F2E14B9-4EBC-6C44-9F18-9FB869737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0E0FDF5-BF6D-B14C-B326-2754C7A13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2533DD10-CFD1-4C19-84E7-EE034AD765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erscheint nach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417740"/>
            <a:ext cx="6481493" cy="447577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200"/>
              </a:lnSpc>
              <a:buClr>
                <a:srgbClr val="00ADBA"/>
              </a:buClr>
              <a:buSzPct val="140000"/>
              <a:buFont typeface="CambriaMath" charset="0"/>
              <a:buChar char="⎯"/>
              <a:defRPr sz="1600" baseline="0">
                <a:latin typeface="Trebuchet MS" charset="0"/>
                <a:ea typeface="Trebuchet MS" charset="0"/>
                <a:cs typeface="Trebuchet MS" charset="0"/>
              </a:defRPr>
            </a:lvl1pPr>
            <a:lvl2pPr marL="800100" indent="-342900">
              <a:lnSpc>
                <a:spcPts val="2200"/>
              </a:lnSpc>
              <a:buClr>
                <a:srgbClr val="00ADBA"/>
              </a:buClr>
              <a:buSzPct val="140000"/>
              <a:buFont typeface="CambriaMath" charset="0"/>
              <a:buChar char="⎯"/>
              <a:defRPr sz="1400">
                <a:latin typeface="Trebuchet MS" charset="0"/>
                <a:ea typeface="Trebuchet MS" charset="0"/>
                <a:cs typeface="Trebuchet MS" charset="0"/>
              </a:defRPr>
            </a:lvl2pPr>
            <a:lvl3pPr marL="1257300" indent="-342900">
              <a:lnSpc>
                <a:spcPts val="2200"/>
              </a:lnSpc>
              <a:buClr>
                <a:srgbClr val="00ADBA"/>
              </a:buClr>
              <a:buSzPct val="140000"/>
              <a:buFont typeface="CambriaMath" charset="0"/>
              <a:buChar char="⎯"/>
              <a:defRPr sz="1400" baseline="0"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>
              <a:buClr>
                <a:srgbClr val="00ADBA"/>
              </a:buClr>
              <a:buSzPct val="103000"/>
              <a:buFont typeface="Symbol" charset="2"/>
              <a:buChar char="-"/>
              <a:defRPr sz="18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e-DE" dirty="0"/>
              <a:t>Hier steht eine Aufzählung</a:t>
            </a:r>
          </a:p>
          <a:p>
            <a:pPr lvl="1"/>
            <a:r>
              <a:rPr lang="de-DE" dirty="0"/>
              <a:t>zweite Ebene der Aufzählung</a:t>
            </a:r>
          </a:p>
          <a:p>
            <a:pPr lvl="2"/>
            <a:r>
              <a:rPr lang="de-DE" dirty="0"/>
              <a:t>dritte Ebene der Aufzählung</a:t>
            </a:r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468000" y="1227913"/>
            <a:ext cx="6481493" cy="1772"/>
          </a:xfrm>
          <a:prstGeom prst="line">
            <a:avLst/>
          </a:prstGeom>
          <a:ln w="38100">
            <a:solidFill>
              <a:srgbClr val="00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8" hasCustomPrompt="1"/>
          </p:nvPr>
        </p:nvSpPr>
        <p:spPr>
          <a:xfrm>
            <a:off x="468000" y="804747"/>
            <a:ext cx="6481493" cy="42316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de-DE" dirty="0"/>
              <a:t>Hier steht eine Überschrift</a:t>
            </a:r>
          </a:p>
        </p:txBody>
      </p:sp>
      <p:pic>
        <p:nvPicPr>
          <p:cNvPr id="10" name="Bild 7">
            <a:extLst>
              <a:ext uri="{FF2B5EF4-FFF2-40B4-BE49-F238E27FC236}">
                <a16:creationId xmlns:a16="http://schemas.microsoft.com/office/drawing/2014/main" id="{AF083D9E-DF70-444C-A563-63CE8EF63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5" y="383938"/>
            <a:ext cx="1321490" cy="3489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E05DF9A-708B-464A-A4E3-7C2D05A991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413220"/>
            <a:ext cx="2365513" cy="296115"/>
          </a:xfrm>
          <a:prstGeom prst="rect">
            <a:avLst/>
          </a:prstGeom>
        </p:spPr>
      </p:pic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3F7150F1-0AB8-47C5-9CCD-AD0C8AACEC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Abbildung mit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5909733"/>
            <a:ext cx="8208000" cy="23446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 b="0" i="1" baseline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Beispiel einer große Abbildung mit weißem Rahmen 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000" y="322222"/>
            <a:ext cx="8208000" cy="53530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42C143-C799-46C0-946F-7124B0D4DDC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 Abbildung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5909733"/>
            <a:ext cx="8208000" cy="23446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 b="0" i="1" baseline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Beispiel einer große Abbildung mit weißem Rahmen 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000" y="1123122"/>
            <a:ext cx="8208000" cy="45521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0836F6FA-0FB2-C244-B7FE-4FEBF17D67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00" y="464482"/>
            <a:ext cx="6568904" cy="424179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z="2000" b="1" i="0" dirty="0"/>
              <a:t>Bisherige und empfohlene neue Flugroute AMTIX-kurz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65380452-1C7F-47ED-822D-3FCD2F4EC3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64000" y="6344409"/>
            <a:ext cx="5233302" cy="216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  <a:endParaRPr lang="de-DE" dirty="0">
              <a:solidFill>
                <a:srgbClr val="A4A4A4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1584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8000" y="6356350"/>
            <a:ext cx="5233302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A4A4A4"/>
                </a:solidFill>
              </a:defRPr>
            </a:lvl1pPr>
          </a:lstStyle>
          <a:p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8. August 2018, Konsultation Verschiebung AMTIX-kurz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920000" y="6356350"/>
            <a:ext cx="72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98586206-6F16-B04A-A449-A08F5D4843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7" r:id="rId3"/>
    <p:sldLayoutId id="2147483669" r:id="rId4"/>
    <p:sldLayoutId id="2147483661" r:id="rId5"/>
    <p:sldLayoutId id="2147483670" r:id="rId6"/>
    <p:sldLayoutId id="2147483671" r:id="rId7"/>
    <p:sldLayoutId id="2147483673" r:id="rId8"/>
    <p:sldLayoutId id="2147483686" r:id="rId9"/>
    <p:sldLayoutId id="2147483672" r:id="rId10"/>
    <p:sldLayoutId id="2147483682" r:id="rId11"/>
    <p:sldLayoutId id="2147483679" r:id="rId12"/>
    <p:sldLayoutId id="2147483674" r:id="rId13"/>
    <p:sldLayoutId id="2147483675" r:id="rId14"/>
    <p:sldLayoutId id="2147483685" r:id="rId15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00ADBA"/>
        </a:buClr>
        <a:buSzPct val="140000"/>
        <a:buFont typeface="CambriaMath" charset="0"/>
        <a:buChar char="⎯"/>
        <a:defRPr sz="16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ADBA"/>
        </a:buClr>
        <a:buSzPct val="140000"/>
        <a:buFont typeface="CambriaMath" charset="0"/>
        <a:buChar char="⎯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ADBB"/>
        </a:buClr>
        <a:buSzPct val="140000"/>
        <a:buFont typeface="CambriaMath" charset="0"/>
        <a:buChar char="⎯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ADBB"/>
        </a:buClr>
        <a:buSzPct val="140000"/>
        <a:buFont typeface="CambriaMath" charset="0"/>
        <a:buChar char="⎯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ADBB"/>
        </a:buClr>
        <a:buSzPct val="140000"/>
        <a:buFont typeface="CambriaMath" charset="0"/>
        <a:buChar char="⎯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Juni 2018, Konsultation Verschiebung AMTIX-kurz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4. Treffen der politischen Gruppe, 30.11.2018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BB89AA2E-5C29-4BE8-AFF9-1FA72700C6D6}"/>
              </a:ext>
            </a:extLst>
          </p:cNvPr>
          <p:cNvSpPr txBox="1">
            <a:spLocks/>
          </p:cNvSpPr>
          <p:nvPr/>
        </p:nvSpPr>
        <p:spPr>
          <a:xfrm>
            <a:off x="845463" y="6332053"/>
            <a:ext cx="5233302" cy="21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rgbClr val="A4A4A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17. Oktober 2018, Konsultation Verschiebung AMTIX-kurz</a:t>
            </a:r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1016399" y="4400399"/>
            <a:ext cx="6358525" cy="230851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A"/>
              </a:buClr>
              <a:buSzPct val="140000"/>
              <a:buFont typeface="Arial" charset="0"/>
              <a:buNone/>
              <a:defRPr sz="4000" kern="1200" baseline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A"/>
              </a:buClr>
              <a:buSzPct val="140000"/>
              <a:buFont typeface="CambriaMath" charset="0"/>
              <a:buChar char="⎯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B"/>
              </a:buClr>
              <a:buSzPct val="140000"/>
              <a:buFont typeface="CambriaMath" charset="0"/>
              <a:buChar char="⎯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B"/>
              </a:buClr>
              <a:buSzPct val="140000"/>
              <a:buFont typeface="CambriaMath" charset="0"/>
              <a:buChar char="⎯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B"/>
              </a:buClr>
              <a:buSzPct val="140000"/>
              <a:buFont typeface="CambriaMath" charset="0"/>
              <a:buChar char="⎯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 4</a:t>
            </a:r>
          </a:p>
          <a:p>
            <a:r>
              <a:rPr lang="de-DE" dirty="0"/>
              <a:t>FFR-Kriterien</a:t>
            </a:r>
          </a:p>
          <a:p>
            <a:endParaRPr lang="de-DE" dirty="0"/>
          </a:p>
          <a:p>
            <a:br>
              <a:rPr lang="de-DE" sz="1900" dirty="0"/>
            </a:br>
            <a:r>
              <a:rPr lang="de-DE" sz="1900" dirty="0"/>
              <a:t>Cara-Sophie Scherf, wiss. Begleitung des FFR (Öko-Institut)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FFR-Kriterien in der Übersicht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Kriterienkatalog, der im Wesentlichen aus zwei Teilen besteht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1800" dirty="0"/>
              <a:t>Ausschlusskriterien: Maßnahmen, die das FFR aus Gründen der Kapazität, Sicherheit und Wettbewerbsfähigkeit nicht weiter verfolgt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1800" dirty="0"/>
              <a:t>Kriterien zur lärmfachlichen Bewertung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Reihenfolge der lärmfachlichen Kriterien spiegelt nicht deren Wichtigkeit wider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Gleichzeitig wird in den Kriterien kenntlich gemacht, welche Gebiete, Betroffene etc. besondere Berücksichtigung erfahren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96277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Welche Maßnahmen werden vom FFR ausgeschlossen?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Keine Maßnahmen, welche eine zeitliche und/ oder kapazitative Betriebsbeschränkung erfordern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Keine Maßnahmen, welche die Sicherheit des Flugbetriebs gefährden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Keine Maßnahmen, welche die Wettbewerbsfähigkeit von Akteuren der Luftverkehrswirtschaft als wichtigen Standortfaktor für das Land Hessen gefährden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57280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Wie erfolgt die lärmfachliche Bewertung?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Ziel ist die möglichst substanzielle Senkung der Indizes, wobei Neubelastungen so gering wie möglich gehalten werden sollen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Priorität für die Bewertung haben der </a:t>
            </a:r>
            <a:r>
              <a:rPr lang="de-DE" sz="2000" dirty="0" err="1"/>
              <a:t>Tagindex</a:t>
            </a:r>
            <a:r>
              <a:rPr lang="de-DE" sz="2000" dirty="0"/>
              <a:t> (</a:t>
            </a:r>
            <a:r>
              <a:rPr lang="de-DE" sz="2000" dirty="0" err="1"/>
              <a:t>Laeq</a:t>
            </a:r>
            <a:r>
              <a:rPr lang="de-DE" sz="2000" dirty="0"/>
              <a:t> &gt;=53 dB (A)) sowie der Nachtindex. Zusätzliche Auswertung des erweiterten Kontrollgebiets (</a:t>
            </a:r>
            <a:r>
              <a:rPr lang="de-DE" sz="2000" dirty="0" err="1"/>
              <a:t>Laeq</a:t>
            </a:r>
            <a:r>
              <a:rPr lang="de-DE" sz="2000" dirty="0"/>
              <a:t> &gt;=50 dB (A))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Bei Bedarf werden andere Bewertungskriterien hinzugezogen. Darüber entscheidet einzelfallbasiert das </a:t>
            </a:r>
            <a:r>
              <a:rPr lang="de-DE" sz="2000" dirty="0" err="1"/>
              <a:t>ExpASS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Zahl der Hochbetroffenen (Tag </a:t>
            </a:r>
            <a:r>
              <a:rPr lang="de-DE" sz="2000"/>
              <a:t>und Nacht) soll </a:t>
            </a:r>
            <a:r>
              <a:rPr lang="de-DE" sz="2000" dirty="0"/>
              <a:t>möglichst gesenkt werden, jedenfalls aber nicht ansteigen. Dies kann bedeuten, dass nicht die maximal mögliche Senkung der Indizes umgesetzt wird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77184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4294967295"/>
          </p:nvPr>
        </p:nvSpPr>
        <p:spPr>
          <a:xfrm>
            <a:off x="4790603" y="4277050"/>
            <a:ext cx="4078841" cy="7307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Gemeinnützige Umwelthaus GmbH</a:t>
            </a:r>
            <a:br>
              <a:rPr lang="de-DE" dirty="0"/>
            </a:br>
            <a:r>
              <a:rPr lang="de-DE" dirty="0"/>
              <a:t>Rüsselsheimer Str. 100 </a:t>
            </a:r>
            <a:br>
              <a:rPr lang="de-DE" dirty="0"/>
            </a:br>
            <a:r>
              <a:rPr lang="de-DE" dirty="0"/>
              <a:t>65451 Kelsterbach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790603" y="5291786"/>
            <a:ext cx="4078841" cy="730714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www.umwelthaus.org</a:t>
            </a:r>
            <a:br>
              <a:rPr lang="de-DE" dirty="0"/>
            </a:br>
            <a:r>
              <a:rPr lang="de-DE" dirty="0" err="1"/>
              <a:t>www.forum</a:t>
            </a:r>
            <a:r>
              <a:rPr lang="de-DE" dirty="0"/>
              <a:t>-flughafen-</a:t>
            </a:r>
            <a:r>
              <a:rPr lang="de-DE" dirty="0" err="1"/>
              <a:t>region.de</a:t>
            </a:r>
            <a:endParaRPr lang="de-DE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2C59819D-4E18-4B09-8C9B-B85A3CA7E7D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7999" y="4227222"/>
            <a:ext cx="4078841" cy="7307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Geschäftsstelle</a:t>
            </a:r>
            <a:br>
              <a:rPr lang="de-DE" dirty="0"/>
            </a:br>
            <a:r>
              <a:rPr lang="de-DE" dirty="0"/>
              <a:t>Postfach 600727</a:t>
            </a:r>
            <a:br>
              <a:rPr lang="de-DE" dirty="0"/>
            </a:br>
            <a:r>
              <a:rPr lang="de-DE" dirty="0"/>
              <a:t>60337 Frankfurt am Main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2CC3EFD-1833-4E28-B192-695C5A880A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7999" y="5306700"/>
            <a:ext cx="4078841" cy="7307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www.flk-frankfurt.de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EFCD233-A21A-2E4F-859D-09C414D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206-6F16-B04A-A449-A08F5D48432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A1902B-6D69-694C-B69A-5C573F286989}"/>
              </a:ext>
            </a:extLst>
          </p:cNvPr>
          <p:cNvSpPr txBox="1"/>
          <p:nvPr/>
        </p:nvSpPr>
        <p:spPr>
          <a:xfrm>
            <a:off x="5252720" y="319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742C0950-BC39-4A1B-A276-DF487517242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09738" y="1647779"/>
            <a:ext cx="5376862" cy="73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i="1" dirty="0" err="1"/>
              <a:t>konsultation.aktiver-schallschutz.de</a:t>
            </a:r>
            <a:endParaRPr lang="de-DE" sz="2400" b="1" i="1" dirty="0"/>
          </a:p>
        </p:txBody>
      </p:sp>
    </p:spTree>
    <p:extLst>
      <p:ext uri="{BB962C8B-B14F-4D97-AF65-F5344CB8AC3E}">
        <p14:creationId xmlns:p14="http://schemas.microsoft.com/office/powerpoint/2010/main" val="12320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Design">
  <a:themeElements>
    <a:clrScheme name="Farbschema FFR">
      <a:dk1>
        <a:srgbClr val="000000"/>
      </a:dk1>
      <a:lt1>
        <a:srgbClr val="FFFFFF"/>
      </a:lt1>
      <a:dk2>
        <a:srgbClr val="00ACBA"/>
      </a:dk2>
      <a:lt2>
        <a:srgbClr val="FFFFFF"/>
      </a:lt2>
      <a:accent1>
        <a:srgbClr val="00ACBA"/>
      </a:accent1>
      <a:accent2>
        <a:srgbClr val="93D6D9"/>
      </a:accent2>
      <a:accent3>
        <a:srgbClr val="C7E724"/>
      </a:accent3>
      <a:accent4>
        <a:srgbClr val="E4EFAC"/>
      </a:accent4>
      <a:accent5>
        <a:srgbClr val="BEBFBE"/>
      </a:accent5>
      <a:accent6>
        <a:srgbClr val="7C7C7C"/>
      </a:accent6>
      <a:hlink>
        <a:srgbClr val="00ACBA"/>
      </a:hlink>
      <a:folHlink>
        <a:srgbClr val="93D6D9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Bildschirmpräsentation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CambriaMath</vt:lpstr>
      <vt:lpstr>Helvetica</vt:lpstr>
      <vt:lpstr>Symbol</vt:lpstr>
      <vt:lpstr>Trebuchet MS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Jacobi</dc:creator>
  <cp:lastModifiedBy>Christoph Ewen</cp:lastModifiedBy>
  <cp:revision>386</cp:revision>
  <cp:lastPrinted>2018-08-09T08:32:43Z</cp:lastPrinted>
  <dcterms:created xsi:type="dcterms:W3CDTF">2017-09-27T07:36:18Z</dcterms:created>
  <dcterms:modified xsi:type="dcterms:W3CDTF">2018-11-29T13:56:47Z</dcterms:modified>
</cp:coreProperties>
</file>